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71" r:id="rId2"/>
    <p:sldId id="270" r:id="rId3"/>
    <p:sldId id="257" r:id="rId4"/>
    <p:sldId id="259" r:id="rId5"/>
    <p:sldId id="261" r:id="rId6"/>
    <p:sldId id="262" r:id="rId7"/>
    <p:sldId id="263" r:id="rId8"/>
    <p:sldId id="269" r:id="rId9"/>
    <p:sldId id="272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000000"/>
    <a:srgbClr val="404040"/>
    <a:srgbClr val="D9EBBC"/>
    <a:srgbClr val="003049"/>
    <a:srgbClr val="006092"/>
    <a:srgbClr val="EF4630"/>
    <a:srgbClr val="FFD400"/>
    <a:srgbClr val="44C8F5"/>
    <a:srgbClr val="9FCD5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235" autoAdjust="0"/>
    <p:restoredTop sz="94664" autoAdjust="0"/>
  </p:normalViewPr>
  <p:slideViewPr>
    <p:cSldViewPr snapToGrid="0" snapToObjects="1">
      <p:cViewPr varScale="1">
        <p:scale>
          <a:sx n="75" d="100"/>
          <a:sy n="75" d="100"/>
        </p:scale>
        <p:origin x="54" y="72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10/15/2017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10/15/2017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439557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931515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384433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279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239167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95011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90706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62345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26678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B7B396A-F132-4B95-8161-4562F2EF7AB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4827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97561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08172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B0774923-FAE5-4333-97EA-E3ABEAB40EB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1196771"/>
            <a:ext cx="5663212" cy="4464457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9994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43C3D20F-2691-4AAA-982B-96FF9782850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0"/>
            <a:ext cx="12192000" cy="4744812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67257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361366C4-58BE-4951-B2D9-92809F69912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-9525" y="4746625"/>
            <a:ext cx="12214226" cy="2111375"/>
          </a:xfrm>
          <a:prstGeom prst="rect">
            <a:avLst/>
          </a:prstGeom>
          <a:solidFill>
            <a:srgbClr val="F1F2F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BE3B9605-F607-4596-9E65-A4B00C24B498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Picture 4">
            <a:extLst>
              <a:ext uri="{FF2B5EF4-FFF2-40B4-BE49-F238E27FC236}">
                <a16:creationId xmlns:a16="http://schemas.microsoft.com/office/drawing/2014/main" id="{900B0FA3-A97C-4347-B067-BC1284870B3A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838200" y="6068050"/>
            <a:ext cx="1265666" cy="432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667196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E62E132-F7DA-4EA5-8F7E-94BF1D5A13A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EF8AD5C8-3BFD-40A3-8333-1EE153D68759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chemeClr val="bg1">
                <a:lumMod val="75000"/>
                <a:alpha val="50196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Picture 4">
            <a:extLst>
              <a:ext uri="{FF2B5EF4-FFF2-40B4-BE49-F238E27FC236}">
                <a16:creationId xmlns:a16="http://schemas.microsoft.com/office/drawing/2014/main" id="{A6E5D333-5E6D-4B43-B3DC-7F6CA8F4D4A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duotone>
              <a:schemeClr val="bg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838200" y="6068050"/>
            <a:ext cx="1265666" cy="432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583793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611595"/>
            <a:ext cx="10515600" cy="680223"/>
          </a:xfrm>
        </p:spPr>
        <p:txBody>
          <a:bodyPr/>
          <a:lstStyle>
            <a:lvl1pPr algn="ctr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2173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700" b="0" i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</p:spTree>
    <p:extLst>
      <p:ext uri="{BB962C8B-B14F-4D97-AF65-F5344CB8AC3E}">
        <p14:creationId xmlns:p14="http://schemas.microsoft.com/office/powerpoint/2010/main" val="27648147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0774364" y="5994344"/>
            <a:ext cx="579436" cy="5794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CD6E760-C8B5-48FC-AA5A-529C09347C4D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700493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7B7B2EB5-4467-47C3-9108-7F365C041DD1}"/>
              </a:ext>
            </a:extLst>
          </p:cNvPr>
          <p:cNvPicPr>
            <a:picLocks noChangeAspect="1"/>
          </p:cNvPicPr>
          <p:nvPr userDrawn="1"/>
        </p:nvPicPr>
        <p:blipFill>
          <a:blip r:embed="rId10"/>
          <a:stretch>
            <a:fillRect/>
          </a:stretch>
        </p:blipFill>
        <p:spPr>
          <a:xfrm>
            <a:off x="838200" y="6068050"/>
            <a:ext cx="1265666" cy="432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60" r:id="rId2"/>
    <p:sldLayoutId id="2147483763" r:id="rId3"/>
    <p:sldLayoutId id="2147483765" r:id="rId4"/>
    <p:sldLayoutId id="2147483764" r:id="rId5"/>
    <p:sldLayoutId id="2147483762" r:id="rId6"/>
    <p:sldLayoutId id="2147483761" r:id="rId7"/>
    <p:sldLayoutId id="2147483759" r:id="rId8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Rectangle 29">
            <a:extLst>
              <a:ext uri="{FF2B5EF4-FFF2-40B4-BE49-F238E27FC236}">
                <a16:creationId xmlns:a16="http://schemas.microsoft.com/office/drawing/2014/main" id="{6E8221CA-7EE2-47A0-A137-E373362F3CEE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reeform 5">
            <a:extLst>
              <a:ext uri="{FF2B5EF4-FFF2-40B4-BE49-F238E27FC236}">
                <a16:creationId xmlns:a16="http://schemas.microsoft.com/office/drawing/2014/main" id="{E7A5F791-9050-427E-A6C4-638B967AA470}"/>
              </a:ext>
            </a:extLst>
          </p:cNvPr>
          <p:cNvSpPr>
            <a:spLocks noEditPoints="1"/>
          </p:cNvSpPr>
          <p:nvPr/>
        </p:nvSpPr>
        <p:spPr bwMode="auto">
          <a:xfrm>
            <a:off x="5386439" y="-1649759"/>
            <a:ext cx="12164142" cy="8845589"/>
          </a:xfrm>
          <a:custGeom>
            <a:avLst/>
            <a:gdLst>
              <a:gd name="T0" fmla="*/ 1074 w 1148"/>
              <a:gd name="T1" fmla="*/ 582 h 836"/>
              <a:gd name="T2" fmla="*/ 868 w 1148"/>
              <a:gd name="T3" fmla="*/ 363 h 836"/>
              <a:gd name="T4" fmla="*/ 795 w 1148"/>
              <a:gd name="T5" fmla="*/ 190 h 836"/>
              <a:gd name="T6" fmla="*/ 628 w 1148"/>
              <a:gd name="T7" fmla="*/ 84 h 836"/>
              <a:gd name="T8" fmla="*/ 516 w 1148"/>
              <a:gd name="T9" fmla="*/ 0 h 836"/>
              <a:gd name="T10" fmla="*/ 541 w 1148"/>
              <a:gd name="T11" fmla="*/ 199 h 836"/>
              <a:gd name="T12" fmla="*/ 242 w 1148"/>
              <a:gd name="T13" fmla="*/ 381 h 836"/>
              <a:gd name="T14" fmla="*/ 206 w 1148"/>
              <a:gd name="T15" fmla="*/ 571 h 836"/>
              <a:gd name="T16" fmla="*/ 0 w 1148"/>
              <a:gd name="T17" fmla="*/ 833 h 836"/>
              <a:gd name="T18" fmla="*/ 486 w 1148"/>
              <a:gd name="T19" fmla="*/ 833 h 836"/>
              <a:gd name="T20" fmla="*/ 488 w 1148"/>
              <a:gd name="T21" fmla="*/ 833 h 836"/>
              <a:gd name="T22" fmla="*/ 1148 w 1148"/>
              <a:gd name="T23" fmla="*/ 833 h 836"/>
              <a:gd name="T24" fmla="*/ 1072 w 1148"/>
              <a:gd name="T25" fmla="*/ 596 h 836"/>
              <a:gd name="T26" fmla="*/ 249 w 1148"/>
              <a:gd name="T27" fmla="*/ 391 h 836"/>
              <a:gd name="T28" fmla="*/ 661 w 1148"/>
              <a:gd name="T29" fmla="*/ 351 h 836"/>
              <a:gd name="T30" fmla="*/ 443 w 1148"/>
              <a:gd name="T31" fmla="*/ 491 h 836"/>
              <a:gd name="T32" fmla="*/ 789 w 1148"/>
              <a:gd name="T33" fmla="*/ 202 h 836"/>
              <a:gd name="T34" fmla="*/ 663 w 1148"/>
              <a:gd name="T35" fmla="*/ 341 h 836"/>
              <a:gd name="T36" fmla="*/ 788 w 1148"/>
              <a:gd name="T37" fmla="*/ 198 h 836"/>
              <a:gd name="T38" fmla="*/ 648 w 1148"/>
              <a:gd name="T39" fmla="*/ 519 h 836"/>
              <a:gd name="T40" fmla="*/ 818 w 1148"/>
              <a:gd name="T41" fmla="*/ 613 h 836"/>
              <a:gd name="T42" fmla="*/ 307 w 1148"/>
              <a:gd name="T43" fmla="*/ 707 h 836"/>
              <a:gd name="T44" fmla="*/ 638 w 1148"/>
              <a:gd name="T45" fmla="*/ 521 h 836"/>
              <a:gd name="T46" fmla="*/ 648 w 1148"/>
              <a:gd name="T47" fmla="*/ 467 h 836"/>
              <a:gd name="T48" fmla="*/ 584 w 1148"/>
              <a:gd name="T49" fmla="*/ 508 h 836"/>
              <a:gd name="T50" fmla="*/ 665 w 1148"/>
              <a:gd name="T51" fmla="*/ 355 h 836"/>
              <a:gd name="T52" fmla="*/ 515 w 1148"/>
              <a:gd name="T53" fmla="*/ 503 h 836"/>
              <a:gd name="T54" fmla="*/ 306 w 1148"/>
              <a:gd name="T55" fmla="*/ 699 h 836"/>
              <a:gd name="T56" fmla="*/ 649 w 1148"/>
              <a:gd name="T57" fmla="*/ 517 h 836"/>
              <a:gd name="T58" fmla="*/ 667 w 1148"/>
              <a:gd name="T59" fmla="*/ 355 h 836"/>
              <a:gd name="T60" fmla="*/ 819 w 1148"/>
              <a:gd name="T61" fmla="*/ 605 h 836"/>
              <a:gd name="T62" fmla="*/ 826 w 1148"/>
              <a:gd name="T63" fmla="*/ 602 h 836"/>
              <a:gd name="T64" fmla="*/ 672 w 1148"/>
              <a:gd name="T65" fmla="*/ 353 h 836"/>
              <a:gd name="T66" fmla="*/ 444 w 1148"/>
              <a:gd name="T67" fmla="*/ 500 h 836"/>
              <a:gd name="T68" fmla="*/ 296 w 1148"/>
              <a:gd name="T69" fmla="*/ 697 h 836"/>
              <a:gd name="T70" fmla="*/ 213 w 1148"/>
              <a:gd name="T71" fmla="*/ 577 h 836"/>
              <a:gd name="T72" fmla="*/ 249 w 1148"/>
              <a:gd name="T73" fmla="*/ 637 h 836"/>
              <a:gd name="T74" fmla="*/ 226 w 1148"/>
              <a:gd name="T75" fmla="*/ 829 h 836"/>
              <a:gd name="T76" fmla="*/ 993 w 1148"/>
              <a:gd name="T77" fmla="*/ 596 h 836"/>
              <a:gd name="T78" fmla="*/ 830 w 1148"/>
              <a:gd name="T79" fmla="*/ 614 h 836"/>
              <a:gd name="T80" fmla="*/ 832 w 1148"/>
              <a:gd name="T81" fmla="*/ 607 h 836"/>
              <a:gd name="T82" fmla="*/ 873 w 1148"/>
              <a:gd name="T83" fmla="*/ 377 h 836"/>
              <a:gd name="T84" fmla="*/ 861 w 1148"/>
              <a:gd name="T85" fmla="*/ 369 h 836"/>
              <a:gd name="T86" fmla="*/ 751 w 1148"/>
              <a:gd name="T87" fmla="*/ 250 h 836"/>
              <a:gd name="T88" fmla="*/ 865 w 1148"/>
              <a:gd name="T89" fmla="*/ 364 h 836"/>
              <a:gd name="T90" fmla="*/ 551 w 1148"/>
              <a:gd name="T91" fmla="*/ 204 h 836"/>
              <a:gd name="T92" fmla="*/ 634 w 1148"/>
              <a:gd name="T93" fmla="*/ 96 h 836"/>
              <a:gd name="T94" fmla="*/ 621 w 1148"/>
              <a:gd name="T95" fmla="*/ 88 h 836"/>
              <a:gd name="T96" fmla="*/ 544 w 1148"/>
              <a:gd name="T97" fmla="*/ 198 h 836"/>
              <a:gd name="T98" fmla="*/ 544 w 1148"/>
              <a:gd name="T99" fmla="*/ 213 h 836"/>
              <a:gd name="T100" fmla="*/ 660 w 1148"/>
              <a:gd name="T101" fmla="*/ 347 h 836"/>
              <a:gd name="T102" fmla="*/ 538 w 1148"/>
              <a:gd name="T103" fmla="*/ 209 h 836"/>
              <a:gd name="T104" fmla="*/ 333 w 1148"/>
              <a:gd name="T105" fmla="*/ 436 h 836"/>
              <a:gd name="T106" fmla="*/ 216 w 1148"/>
              <a:gd name="T107" fmla="*/ 574 h 836"/>
              <a:gd name="T108" fmla="*/ 4 w 1148"/>
              <a:gd name="T109" fmla="*/ 831 h 836"/>
              <a:gd name="T110" fmla="*/ 224 w 1148"/>
              <a:gd name="T111" fmla="*/ 831 h 836"/>
              <a:gd name="T112" fmla="*/ 300 w 1148"/>
              <a:gd name="T113" fmla="*/ 711 h 836"/>
              <a:gd name="T114" fmla="*/ 227 w 1148"/>
              <a:gd name="T115" fmla="*/ 831 h 836"/>
              <a:gd name="T116" fmla="*/ 822 w 1148"/>
              <a:gd name="T117" fmla="*/ 616 h 836"/>
              <a:gd name="T118" fmla="*/ 824 w 1148"/>
              <a:gd name="T119" fmla="*/ 616 h 836"/>
              <a:gd name="T120" fmla="*/ 747 w 1148"/>
              <a:gd name="T121" fmla="*/ 831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148" h="836">
                <a:moveTo>
                  <a:pt x="1148" y="833"/>
                </a:moveTo>
                <a:cubicBezTo>
                  <a:pt x="1077" y="596"/>
                  <a:pt x="1077" y="596"/>
                  <a:pt x="1077" y="596"/>
                </a:cubicBezTo>
                <a:cubicBezTo>
                  <a:pt x="1079" y="594"/>
                  <a:pt x="1081" y="592"/>
                  <a:pt x="1081" y="589"/>
                </a:cubicBezTo>
                <a:cubicBezTo>
                  <a:pt x="1081" y="585"/>
                  <a:pt x="1078" y="582"/>
                  <a:pt x="1074" y="582"/>
                </a:cubicBezTo>
                <a:cubicBezTo>
                  <a:pt x="1072" y="582"/>
                  <a:pt x="1071" y="582"/>
                  <a:pt x="1070" y="583"/>
                </a:cubicBezTo>
                <a:cubicBezTo>
                  <a:pt x="874" y="375"/>
                  <a:pt x="874" y="375"/>
                  <a:pt x="874" y="375"/>
                </a:cubicBezTo>
                <a:cubicBezTo>
                  <a:pt x="875" y="374"/>
                  <a:pt x="876" y="373"/>
                  <a:pt x="876" y="371"/>
                </a:cubicBezTo>
                <a:cubicBezTo>
                  <a:pt x="876" y="367"/>
                  <a:pt x="872" y="363"/>
                  <a:pt x="868" y="363"/>
                </a:cubicBezTo>
                <a:cubicBezTo>
                  <a:pt x="868" y="363"/>
                  <a:pt x="867" y="364"/>
                  <a:pt x="866" y="364"/>
                </a:cubicBezTo>
                <a:cubicBezTo>
                  <a:pt x="799" y="204"/>
                  <a:pt x="799" y="204"/>
                  <a:pt x="799" y="204"/>
                </a:cubicBezTo>
                <a:cubicBezTo>
                  <a:pt x="801" y="202"/>
                  <a:pt x="802" y="200"/>
                  <a:pt x="802" y="197"/>
                </a:cubicBezTo>
                <a:cubicBezTo>
                  <a:pt x="802" y="193"/>
                  <a:pt x="799" y="190"/>
                  <a:pt x="795" y="190"/>
                </a:cubicBezTo>
                <a:cubicBezTo>
                  <a:pt x="793" y="190"/>
                  <a:pt x="791" y="191"/>
                  <a:pt x="789" y="193"/>
                </a:cubicBezTo>
                <a:cubicBezTo>
                  <a:pt x="635" y="95"/>
                  <a:pt x="635" y="95"/>
                  <a:pt x="635" y="95"/>
                </a:cubicBezTo>
                <a:cubicBezTo>
                  <a:pt x="635" y="94"/>
                  <a:pt x="635" y="93"/>
                  <a:pt x="635" y="92"/>
                </a:cubicBezTo>
                <a:cubicBezTo>
                  <a:pt x="635" y="87"/>
                  <a:pt x="632" y="84"/>
                  <a:pt x="628" y="84"/>
                </a:cubicBezTo>
                <a:cubicBezTo>
                  <a:pt x="626" y="84"/>
                  <a:pt x="624" y="85"/>
                  <a:pt x="623" y="86"/>
                </a:cubicBezTo>
                <a:cubicBezTo>
                  <a:pt x="523" y="10"/>
                  <a:pt x="523" y="10"/>
                  <a:pt x="523" y="10"/>
                </a:cubicBezTo>
                <a:cubicBezTo>
                  <a:pt x="524" y="9"/>
                  <a:pt x="524" y="8"/>
                  <a:pt x="524" y="7"/>
                </a:cubicBezTo>
                <a:cubicBezTo>
                  <a:pt x="524" y="3"/>
                  <a:pt x="521" y="0"/>
                  <a:pt x="516" y="0"/>
                </a:cubicBezTo>
                <a:cubicBezTo>
                  <a:pt x="512" y="0"/>
                  <a:pt x="509" y="3"/>
                  <a:pt x="509" y="7"/>
                </a:cubicBezTo>
                <a:cubicBezTo>
                  <a:pt x="509" y="11"/>
                  <a:pt x="512" y="15"/>
                  <a:pt x="516" y="15"/>
                </a:cubicBezTo>
                <a:cubicBezTo>
                  <a:pt x="517" y="15"/>
                  <a:pt x="517" y="15"/>
                  <a:pt x="518" y="15"/>
                </a:cubicBezTo>
                <a:cubicBezTo>
                  <a:pt x="541" y="199"/>
                  <a:pt x="541" y="199"/>
                  <a:pt x="541" y="199"/>
                </a:cubicBezTo>
                <a:cubicBezTo>
                  <a:pt x="538" y="200"/>
                  <a:pt x="537" y="203"/>
                  <a:pt x="537" y="206"/>
                </a:cubicBezTo>
                <a:cubicBezTo>
                  <a:pt x="537" y="206"/>
                  <a:pt x="537" y="207"/>
                  <a:pt x="537" y="208"/>
                </a:cubicBezTo>
                <a:cubicBezTo>
                  <a:pt x="248" y="384"/>
                  <a:pt x="248" y="384"/>
                  <a:pt x="248" y="384"/>
                </a:cubicBezTo>
                <a:cubicBezTo>
                  <a:pt x="247" y="382"/>
                  <a:pt x="245" y="381"/>
                  <a:pt x="242" y="381"/>
                </a:cubicBezTo>
                <a:cubicBezTo>
                  <a:pt x="238" y="381"/>
                  <a:pt x="235" y="384"/>
                  <a:pt x="235" y="388"/>
                </a:cubicBezTo>
                <a:cubicBezTo>
                  <a:pt x="235" y="392"/>
                  <a:pt x="237" y="394"/>
                  <a:pt x="240" y="395"/>
                </a:cubicBezTo>
                <a:cubicBezTo>
                  <a:pt x="207" y="571"/>
                  <a:pt x="207" y="571"/>
                  <a:pt x="207" y="571"/>
                </a:cubicBezTo>
                <a:cubicBezTo>
                  <a:pt x="207" y="571"/>
                  <a:pt x="206" y="571"/>
                  <a:pt x="206" y="571"/>
                </a:cubicBezTo>
                <a:cubicBezTo>
                  <a:pt x="202" y="571"/>
                  <a:pt x="199" y="574"/>
                  <a:pt x="199" y="579"/>
                </a:cubicBezTo>
                <a:cubicBezTo>
                  <a:pt x="199" y="581"/>
                  <a:pt x="200" y="582"/>
                  <a:pt x="201" y="584"/>
                </a:cubicBezTo>
                <a:cubicBezTo>
                  <a:pt x="1" y="832"/>
                  <a:pt x="1" y="832"/>
                  <a:pt x="1" y="832"/>
                </a:cubicBezTo>
                <a:cubicBezTo>
                  <a:pt x="0" y="833"/>
                  <a:pt x="0" y="833"/>
                  <a:pt x="0" y="833"/>
                </a:cubicBezTo>
                <a:cubicBezTo>
                  <a:pt x="224" y="833"/>
                  <a:pt x="224" y="833"/>
                  <a:pt x="224" y="833"/>
                </a:cubicBezTo>
                <a:cubicBezTo>
                  <a:pt x="224" y="836"/>
                  <a:pt x="224" y="836"/>
                  <a:pt x="224" y="836"/>
                </a:cubicBezTo>
                <a:cubicBezTo>
                  <a:pt x="225" y="833"/>
                  <a:pt x="225" y="833"/>
                  <a:pt x="225" y="833"/>
                </a:cubicBezTo>
                <a:cubicBezTo>
                  <a:pt x="486" y="833"/>
                  <a:pt x="486" y="833"/>
                  <a:pt x="486" y="833"/>
                </a:cubicBezTo>
                <a:cubicBezTo>
                  <a:pt x="485" y="835"/>
                  <a:pt x="485" y="835"/>
                  <a:pt x="485" y="835"/>
                </a:cubicBezTo>
                <a:cubicBezTo>
                  <a:pt x="487" y="834"/>
                  <a:pt x="487" y="834"/>
                  <a:pt x="487" y="834"/>
                </a:cubicBezTo>
                <a:cubicBezTo>
                  <a:pt x="488" y="834"/>
                  <a:pt x="488" y="834"/>
                  <a:pt x="488" y="834"/>
                </a:cubicBezTo>
                <a:cubicBezTo>
                  <a:pt x="488" y="833"/>
                  <a:pt x="488" y="833"/>
                  <a:pt x="488" y="833"/>
                </a:cubicBezTo>
                <a:cubicBezTo>
                  <a:pt x="960" y="833"/>
                  <a:pt x="960" y="833"/>
                  <a:pt x="960" y="833"/>
                </a:cubicBezTo>
                <a:cubicBezTo>
                  <a:pt x="960" y="834"/>
                  <a:pt x="960" y="834"/>
                  <a:pt x="960" y="834"/>
                </a:cubicBezTo>
                <a:cubicBezTo>
                  <a:pt x="961" y="833"/>
                  <a:pt x="961" y="833"/>
                  <a:pt x="961" y="833"/>
                </a:cubicBezTo>
                <a:lnTo>
                  <a:pt x="1148" y="833"/>
                </a:lnTo>
                <a:close/>
                <a:moveTo>
                  <a:pt x="1146" y="831"/>
                </a:moveTo>
                <a:cubicBezTo>
                  <a:pt x="962" y="831"/>
                  <a:pt x="962" y="831"/>
                  <a:pt x="962" y="831"/>
                </a:cubicBezTo>
                <a:cubicBezTo>
                  <a:pt x="1009" y="729"/>
                  <a:pt x="1009" y="729"/>
                  <a:pt x="1009" y="729"/>
                </a:cubicBezTo>
                <a:cubicBezTo>
                  <a:pt x="1072" y="596"/>
                  <a:pt x="1072" y="596"/>
                  <a:pt x="1072" y="596"/>
                </a:cubicBezTo>
                <a:cubicBezTo>
                  <a:pt x="1072" y="596"/>
                  <a:pt x="1073" y="596"/>
                  <a:pt x="1074" y="596"/>
                </a:cubicBezTo>
                <a:cubicBezTo>
                  <a:pt x="1074" y="596"/>
                  <a:pt x="1075" y="596"/>
                  <a:pt x="1075" y="596"/>
                </a:cubicBezTo>
                <a:lnTo>
                  <a:pt x="1146" y="831"/>
                </a:lnTo>
                <a:close/>
                <a:moveTo>
                  <a:pt x="249" y="391"/>
                </a:moveTo>
                <a:cubicBezTo>
                  <a:pt x="250" y="390"/>
                  <a:pt x="250" y="389"/>
                  <a:pt x="250" y="389"/>
                </a:cubicBezTo>
                <a:cubicBezTo>
                  <a:pt x="608" y="354"/>
                  <a:pt x="608" y="354"/>
                  <a:pt x="608" y="354"/>
                </a:cubicBezTo>
                <a:cubicBezTo>
                  <a:pt x="660" y="349"/>
                  <a:pt x="660" y="349"/>
                  <a:pt x="660" y="349"/>
                </a:cubicBezTo>
                <a:cubicBezTo>
                  <a:pt x="660" y="350"/>
                  <a:pt x="660" y="350"/>
                  <a:pt x="661" y="351"/>
                </a:cubicBezTo>
                <a:cubicBezTo>
                  <a:pt x="614" y="383"/>
                  <a:pt x="614" y="383"/>
                  <a:pt x="614" y="383"/>
                </a:cubicBezTo>
                <a:cubicBezTo>
                  <a:pt x="455" y="490"/>
                  <a:pt x="455" y="490"/>
                  <a:pt x="455" y="490"/>
                </a:cubicBezTo>
                <a:cubicBezTo>
                  <a:pt x="453" y="488"/>
                  <a:pt x="451" y="487"/>
                  <a:pt x="449" y="487"/>
                </a:cubicBezTo>
                <a:cubicBezTo>
                  <a:pt x="447" y="487"/>
                  <a:pt x="444" y="489"/>
                  <a:pt x="443" y="491"/>
                </a:cubicBezTo>
                <a:cubicBezTo>
                  <a:pt x="426" y="482"/>
                  <a:pt x="426" y="482"/>
                  <a:pt x="426" y="482"/>
                </a:cubicBezTo>
                <a:lnTo>
                  <a:pt x="249" y="391"/>
                </a:lnTo>
                <a:close/>
                <a:moveTo>
                  <a:pt x="788" y="198"/>
                </a:moveTo>
                <a:cubicBezTo>
                  <a:pt x="788" y="200"/>
                  <a:pt x="789" y="201"/>
                  <a:pt x="789" y="202"/>
                </a:cubicBezTo>
                <a:cubicBezTo>
                  <a:pt x="751" y="248"/>
                  <a:pt x="751" y="248"/>
                  <a:pt x="751" y="248"/>
                </a:cubicBezTo>
                <a:cubicBezTo>
                  <a:pt x="671" y="341"/>
                  <a:pt x="671" y="341"/>
                  <a:pt x="671" y="341"/>
                </a:cubicBezTo>
                <a:cubicBezTo>
                  <a:pt x="670" y="341"/>
                  <a:pt x="669" y="340"/>
                  <a:pt x="667" y="340"/>
                </a:cubicBezTo>
                <a:cubicBezTo>
                  <a:pt x="666" y="340"/>
                  <a:pt x="664" y="341"/>
                  <a:pt x="663" y="341"/>
                </a:cubicBezTo>
                <a:cubicBezTo>
                  <a:pt x="549" y="211"/>
                  <a:pt x="549" y="211"/>
                  <a:pt x="549" y="211"/>
                </a:cubicBezTo>
                <a:cubicBezTo>
                  <a:pt x="550" y="210"/>
                  <a:pt x="551" y="208"/>
                  <a:pt x="551" y="206"/>
                </a:cubicBezTo>
                <a:cubicBezTo>
                  <a:pt x="651" y="203"/>
                  <a:pt x="651" y="203"/>
                  <a:pt x="651" y="203"/>
                </a:cubicBezTo>
                <a:lnTo>
                  <a:pt x="788" y="198"/>
                </a:lnTo>
                <a:close/>
                <a:moveTo>
                  <a:pt x="510" y="787"/>
                </a:moveTo>
                <a:cubicBezTo>
                  <a:pt x="640" y="522"/>
                  <a:pt x="640" y="522"/>
                  <a:pt x="640" y="522"/>
                </a:cubicBezTo>
                <a:cubicBezTo>
                  <a:pt x="640" y="522"/>
                  <a:pt x="641" y="522"/>
                  <a:pt x="642" y="522"/>
                </a:cubicBezTo>
                <a:cubicBezTo>
                  <a:pt x="644" y="522"/>
                  <a:pt x="647" y="521"/>
                  <a:pt x="648" y="519"/>
                </a:cubicBezTo>
                <a:cubicBezTo>
                  <a:pt x="658" y="524"/>
                  <a:pt x="658" y="524"/>
                  <a:pt x="658" y="524"/>
                </a:cubicBezTo>
                <a:cubicBezTo>
                  <a:pt x="818" y="606"/>
                  <a:pt x="818" y="606"/>
                  <a:pt x="818" y="606"/>
                </a:cubicBezTo>
                <a:cubicBezTo>
                  <a:pt x="818" y="607"/>
                  <a:pt x="818" y="608"/>
                  <a:pt x="818" y="609"/>
                </a:cubicBezTo>
                <a:cubicBezTo>
                  <a:pt x="818" y="610"/>
                  <a:pt x="818" y="611"/>
                  <a:pt x="818" y="613"/>
                </a:cubicBezTo>
                <a:cubicBezTo>
                  <a:pt x="490" y="830"/>
                  <a:pt x="490" y="830"/>
                  <a:pt x="490" y="830"/>
                </a:cubicBezTo>
                <a:lnTo>
                  <a:pt x="510" y="787"/>
                </a:lnTo>
                <a:close/>
                <a:moveTo>
                  <a:pt x="487" y="831"/>
                </a:moveTo>
                <a:cubicBezTo>
                  <a:pt x="307" y="707"/>
                  <a:pt x="307" y="707"/>
                  <a:pt x="307" y="707"/>
                </a:cubicBezTo>
                <a:cubicBezTo>
                  <a:pt x="307" y="706"/>
                  <a:pt x="307" y="705"/>
                  <a:pt x="307" y="704"/>
                </a:cubicBezTo>
                <a:cubicBezTo>
                  <a:pt x="307" y="703"/>
                  <a:pt x="307" y="702"/>
                  <a:pt x="307" y="701"/>
                </a:cubicBezTo>
                <a:cubicBezTo>
                  <a:pt x="636" y="519"/>
                  <a:pt x="636" y="519"/>
                  <a:pt x="636" y="519"/>
                </a:cubicBezTo>
                <a:cubicBezTo>
                  <a:pt x="637" y="520"/>
                  <a:pt x="637" y="520"/>
                  <a:pt x="638" y="521"/>
                </a:cubicBezTo>
                <a:cubicBezTo>
                  <a:pt x="507" y="790"/>
                  <a:pt x="507" y="790"/>
                  <a:pt x="507" y="790"/>
                </a:cubicBezTo>
                <a:lnTo>
                  <a:pt x="487" y="831"/>
                </a:lnTo>
                <a:close/>
                <a:moveTo>
                  <a:pt x="665" y="355"/>
                </a:moveTo>
                <a:cubicBezTo>
                  <a:pt x="648" y="467"/>
                  <a:pt x="648" y="467"/>
                  <a:pt x="648" y="467"/>
                </a:cubicBezTo>
                <a:cubicBezTo>
                  <a:pt x="642" y="507"/>
                  <a:pt x="642" y="507"/>
                  <a:pt x="642" y="507"/>
                </a:cubicBezTo>
                <a:cubicBezTo>
                  <a:pt x="642" y="507"/>
                  <a:pt x="642" y="507"/>
                  <a:pt x="642" y="507"/>
                </a:cubicBezTo>
                <a:cubicBezTo>
                  <a:pt x="638" y="507"/>
                  <a:pt x="636" y="510"/>
                  <a:pt x="635" y="513"/>
                </a:cubicBezTo>
                <a:cubicBezTo>
                  <a:pt x="584" y="508"/>
                  <a:pt x="584" y="508"/>
                  <a:pt x="584" y="508"/>
                </a:cubicBezTo>
                <a:cubicBezTo>
                  <a:pt x="457" y="495"/>
                  <a:pt x="457" y="495"/>
                  <a:pt x="457" y="495"/>
                </a:cubicBezTo>
                <a:cubicBezTo>
                  <a:pt x="457" y="494"/>
                  <a:pt x="456" y="493"/>
                  <a:pt x="456" y="492"/>
                </a:cubicBezTo>
                <a:cubicBezTo>
                  <a:pt x="662" y="352"/>
                  <a:pt x="662" y="352"/>
                  <a:pt x="662" y="352"/>
                </a:cubicBezTo>
                <a:cubicBezTo>
                  <a:pt x="663" y="354"/>
                  <a:pt x="664" y="354"/>
                  <a:pt x="665" y="355"/>
                </a:cubicBezTo>
                <a:close/>
                <a:moveTo>
                  <a:pt x="446" y="501"/>
                </a:moveTo>
                <a:cubicBezTo>
                  <a:pt x="447" y="502"/>
                  <a:pt x="448" y="502"/>
                  <a:pt x="449" y="502"/>
                </a:cubicBezTo>
                <a:cubicBezTo>
                  <a:pt x="453" y="502"/>
                  <a:pt x="456" y="500"/>
                  <a:pt x="456" y="497"/>
                </a:cubicBezTo>
                <a:cubicBezTo>
                  <a:pt x="515" y="503"/>
                  <a:pt x="515" y="503"/>
                  <a:pt x="515" y="503"/>
                </a:cubicBezTo>
                <a:cubicBezTo>
                  <a:pt x="635" y="515"/>
                  <a:pt x="635" y="515"/>
                  <a:pt x="635" y="515"/>
                </a:cubicBezTo>
                <a:cubicBezTo>
                  <a:pt x="635" y="516"/>
                  <a:pt x="635" y="517"/>
                  <a:pt x="635" y="517"/>
                </a:cubicBezTo>
                <a:cubicBezTo>
                  <a:pt x="544" y="568"/>
                  <a:pt x="544" y="568"/>
                  <a:pt x="544" y="568"/>
                </a:cubicBezTo>
                <a:cubicBezTo>
                  <a:pt x="306" y="699"/>
                  <a:pt x="306" y="699"/>
                  <a:pt x="306" y="699"/>
                </a:cubicBezTo>
                <a:cubicBezTo>
                  <a:pt x="306" y="699"/>
                  <a:pt x="305" y="699"/>
                  <a:pt x="305" y="698"/>
                </a:cubicBezTo>
                <a:cubicBezTo>
                  <a:pt x="408" y="554"/>
                  <a:pt x="408" y="554"/>
                  <a:pt x="408" y="554"/>
                </a:cubicBezTo>
                <a:lnTo>
                  <a:pt x="446" y="501"/>
                </a:lnTo>
                <a:close/>
                <a:moveTo>
                  <a:pt x="649" y="517"/>
                </a:moveTo>
                <a:cubicBezTo>
                  <a:pt x="649" y="516"/>
                  <a:pt x="649" y="516"/>
                  <a:pt x="649" y="515"/>
                </a:cubicBezTo>
                <a:cubicBezTo>
                  <a:pt x="649" y="511"/>
                  <a:pt x="647" y="509"/>
                  <a:pt x="644" y="508"/>
                </a:cubicBezTo>
                <a:cubicBezTo>
                  <a:pt x="650" y="468"/>
                  <a:pt x="650" y="468"/>
                  <a:pt x="650" y="468"/>
                </a:cubicBezTo>
                <a:cubicBezTo>
                  <a:pt x="667" y="355"/>
                  <a:pt x="667" y="355"/>
                  <a:pt x="667" y="355"/>
                </a:cubicBezTo>
                <a:cubicBezTo>
                  <a:pt x="667" y="355"/>
                  <a:pt x="667" y="355"/>
                  <a:pt x="667" y="355"/>
                </a:cubicBezTo>
                <a:cubicBezTo>
                  <a:pt x="668" y="355"/>
                  <a:pt x="669" y="355"/>
                  <a:pt x="670" y="354"/>
                </a:cubicBezTo>
                <a:cubicBezTo>
                  <a:pt x="821" y="603"/>
                  <a:pt x="821" y="603"/>
                  <a:pt x="821" y="603"/>
                </a:cubicBezTo>
                <a:cubicBezTo>
                  <a:pt x="820" y="603"/>
                  <a:pt x="820" y="604"/>
                  <a:pt x="819" y="605"/>
                </a:cubicBezTo>
                <a:cubicBezTo>
                  <a:pt x="660" y="523"/>
                  <a:pt x="660" y="523"/>
                  <a:pt x="660" y="523"/>
                </a:cubicBezTo>
                <a:lnTo>
                  <a:pt x="649" y="517"/>
                </a:lnTo>
                <a:close/>
                <a:moveTo>
                  <a:pt x="866" y="378"/>
                </a:moveTo>
                <a:cubicBezTo>
                  <a:pt x="826" y="602"/>
                  <a:pt x="826" y="602"/>
                  <a:pt x="826" y="602"/>
                </a:cubicBezTo>
                <a:cubicBezTo>
                  <a:pt x="826" y="602"/>
                  <a:pt x="825" y="602"/>
                  <a:pt x="825" y="602"/>
                </a:cubicBezTo>
                <a:cubicBezTo>
                  <a:pt x="824" y="602"/>
                  <a:pt x="823" y="602"/>
                  <a:pt x="822" y="602"/>
                </a:cubicBezTo>
                <a:cubicBezTo>
                  <a:pt x="729" y="447"/>
                  <a:pt x="729" y="447"/>
                  <a:pt x="729" y="447"/>
                </a:cubicBezTo>
                <a:cubicBezTo>
                  <a:pt x="672" y="353"/>
                  <a:pt x="672" y="353"/>
                  <a:pt x="672" y="353"/>
                </a:cubicBezTo>
                <a:cubicBezTo>
                  <a:pt x="673" y="352"/>
                  <a:pt x="674" y="351"/>
                  <a:pt x="674" y="349"/>
                </a:cubicBezTo>
                <a:cubicBezTo>
                  <a:pt x="861" y="371"/>
                  <a:pt x="861" y="371"/>
                  <a:pt x="861" y="371"/>
                </a:cubicBezTo>
                <a:cubicBezTo>
                  <a:pt x="861" y="374"/>
                  <a:pt x="863" y="377"/>
                  <a:pt x="866" y="378"/>
                </a:cubicBezTo>
                <a:close/>
                <a:moveTo>
                  <a:pt x="444" y="500"/>
                </a:moveTo>
                <a:cubicBezTo>
                  <a:pt x="379" y="591"/>
                  <a:pt x="379" y="591"/>
                  <a:pt x="379" y="591"/>
                </a:cubicBezTo>
                <a:cubicBezTo>
                  <a:pt x="304" y="697"/>
                  <a:pt x="304" y="697"/>
                  <a:pt x="304" y="697"/>
                </a:cubicBezTo>
                <a:cubicBezTo>
                  <a:pt x="303" y="697"/>
                  <a:pt x="301" y="696"/>
                  <a:pt x="300" y="696"/>
                </a:cubicBezTo>
                <a:cubicBezTo>
                  <a:pt x="299" y="696"/>
                  <a:pt x="298" y="697"/>
                  <a:pt x="296" y="697"/>
                </a:cubicBezTo>
                <a:cubicBezTo>
                  <a:pt x="250" y="636"/>
                  <a:pt x="250" y="636"/>
                  <a:pt x="250" y="636"/>
                </a:cubicBezTo>
                <a:cubicBezTo>
                  <a:pt x="211" y="584"/>
                  <a:pt x="211" y="584"/>
                  <a:pt x="211" y="584"/>
                </a:cubicBezTo>
                <a:cubicBezTo>
                  <a:pt x="213" y="582"/>
                  <a:pt x="214" y="581"/>
                  <a:pt x="214" y="579"/>
                </a:cubicBezTo>
                <a:cubicBezTo>
                  <a:pt x="214" y="578"/>
                  <a:pt x="214" y="578"/>
                  <a:pt x="213" y="577"/>
                </a:cubicBezTo>
                <a:cubicBezTo>
                  <a:pt x="443" y="498"/>
                  <a:pt x="443" y="498"/>
                  <a:pt x="443" y="498"/>
                </a:cubicBezTo>
                <a:cubicBezTo>
                  <a:pt x="443" y="499"/>
                  <a:pt x="444" y="500"/>
                  <a:pt x="444" y="500"/>
                </a:cubicBezTo>
                <a:close/>
                <a:moveTo>
                  <a:pt x="210" y="585"/>
                </a:moveTo>
                <a:cubicBezTo>
                  <a:pt x="249" y="637"/>
                  <a:pt x="249" y="637"/>
                  <a:pt x="249" y="637"/>
                </a:cubicBezTo>
                <a:cubicBezTo>
                  <a:pt x="295" y="699"/>
                  <a:pt x="295" y="699"/>
                  <a:pt x="295" y="699"/>
                </a:cubicBezTo>
                <a:cubicBezTo>
                  <a:pt x="294" y="700"/>
                  <a:pt x="293" y="702"/>
                  <a:pt x="293" y="704"/>
                </a:cubicBezTo>
                <a:cubicBezTo>
                  <a:pt x="293" y="706"/>
                  <a:pt x="294" y="708"/>
                  <a:pt x="296" y="710"/>
                </a:cubicBezTo>
                <a:cubicBezTo>
                  <a:pt x="226" y="829"/>
                  <a:pt x="226" y="829"/>
                  <a:pt x="226" y="829"/>
                </a:cubicBezTo>
                <a:cubicBezTo>
                  <a:pt x="208" y="586"/>
                  <a:pt x="208" y="586"/>
                  <a:pt x="208" y="586"/>
                </a:cubicBezTo>
                <a:cubicBezTo>
                  <a:pt x="209" y="586"/>
                  <a:pt x="209" y="585"/>
                  <a:pt x="210" y="585"/>
                </a:cubicBezTo>
                <a:close/>
                <a:moveTo>
                  <a:pt x="832" y="609"/>
                </a:moveTo>
                <a:cubicBezTo>
                  <a:pt x="993" y="596"/>
                  <a:pt x="993" y="596"/>
                  <a:pt x="993" y="596"/>
                </a:cubicBezTo>
                <a:cubicBezTo>
                  <a:pt x="1067" y="590"/>
                  <a:pt x="1067" y="590"/>
                  <a:pt x="1067" y="590"/>
                </a:cubicBezTo>
                <a:cubicBezTo>
                  <a:pt x="1067" y="592"/>
                  <a:pt x="1068" y="594"/>
                  <a:pt x="1070" y="595"/>
                </a:cubicBezTo>
                <a:cubicBezTo>
                  <a:pt x="960" y="830"/>
                  <a:pt x="960" y="830"/>
                  <a:pt x="960" y="830"/>
                </a:cubicBezTo>
                <a:cubicBezTo>
                  <a:pt x="830" y="614"/>
                  <a:pt x="830" y="614"/>
                  <a:pt x="830" y="614"/>
                </a:cubicBezTo>
                <a:cubicBezTo>
                  <a:pt x="831" y="613"/>
                  <a:pt x="832" y="611"/>
                  <a:pt x="832" y="609"/>
                </a:cubicBezTo>
                <a:close/>
                <a:moveTo>
                  <a:pt x="1066" y="589"/>
                </a:moveTo>
                <a:cubicBezTo>
                  <a:pt x="992" y="594"/>
                  <a:pt x="992" y="594"/>
                  <a:pt x="992" y="594"/>
                </a:cubicBezTo>
                <a:cubicBezTo>
                  <a:pt x="832" y="607"/>
                  <a:pt x="832" y="607"/>
                  <a:pt x="832" y="607"/>
                </a:cubicBezTo>
                <a:cubicBezTo>
                  <a:pt x="832" y="605"/>
                  <a:pt x="830" y="603"/>
                  <a:pt x="828" y="602"/>
                </a:cubicBezTo>
                <a:cubicBezTo>
                  <a:pt x="868" y="378"/>
                  <a:pt x="868" y="378"/>
                  <a:pt x="868" y="378"/>
                </a:cubicBezTo>
                <a:cubicBezTo>
                  <a:pt x="868" y="378"/>
                  <a:pt x="868" y="378"/>
                  <a:pt x="868" y="378"/>
                </a:cubicBezTo>
                <a:cubicBezTo>
                  <a:pt x="870" y="378"/>
                  <a:pt x="871" y="378"/>
                  <a:pt x="873" y="377"/>
                </a:cubicBezTo>
                <a:cubicBezTo>
                  <a:pt x="1068" y="584"/>
                  <a:pt x="1068" y="584"/>
                  <a:pt x="1068" y="584"/>
                </a:cubicBezTo>
                <a:cubicBezTo>
                  <a:pt x="1067" y="585"/>
                  <a:pt x="1067" y="587"/>
                  <a:pt x="1066" y="589"/>
                </a:cubicBezTo>
                <a:close/>
                <a:moveTo>
                  <a:pt x="865" y="364"/>
                </a:moveTo>
                <a:cubicBezTo>
                  <a:pt x="863" y="365"/>
                  <a:pt x="862" y="367"/>
                  <a:pt x="861" y="369"/>
                </a:cubicBezTo>
                <a:cubicBezTo>
                  <a:pt x="716" y="352"/>
                  <a:pt x="716" y="352"/>
                  <a:pt x="716" y="352"/>
                </a:cubicBezTo>
                <a:cubicBezTo>
                  <a:pt x="675" y="347"/>
                  <a:pt x="675" y="347"/>
                  <a:pt x="675" y="347"/>
                </a:cubicBezTo>
                <a:cubicBezTo>
                  <a:pt x="675" y="346"/>
                  <a:pt x="674" y="344"/>
                  <a:pt x="673" y="343"/>
                </a:cubicBezTo>
                <a:cubicBezTo>
                  <a:pt x="751" y="250"/>
                  <a:pt x="751" y="250"/>
                  <a:pt x="751" y="250"/>
                </a:cubicBezTo>
                <a:cubicBezTo>
                  <a:pt x="791" y="203"/>
                  <a:pt x="791" y="203"/>
                  <a:pt x="791" y="203"/>
                </a:cubicBezTo>
                <a:cubicBezTo>
                  <a:pt x="792" y="204"/>
                  <a:pt x="793" y="205"/>
                  <a:pt x="795" y="205"/>
                </a:cubicBezTo>
                <a:cubicBezTo>
                  <a:pt x="796" y="205"/>
                  <a:pt x="796" y="205"/>
                  <a:pt x="797" y="204"/>
                </a:cubicBezTo>
                <a:lnTo>
                  <a:pt x="865" y="364"/>
                </a:lnTo>
                <a:close/>
                <a:moveTo>
                  <a:pt x="788" y="194"/>
                </a:moveTo>
                <a:cubicBezTo>
                  <a:pt x="788" y="195"/>
                  <a:pt x="788" y="196"/>
                  <a:pt x="788" y="197"/>
                </a:cubicBezTo>
                <a:cubicBezTo>
                  <a:pt x="651" y="201"/>
                  <a:pt x="651" y="201"/>
                  <a:pt x="651" y="201"/>
                </a:cubicBezTo>
                <a:cubicBezTo>
                  <a:pt x="551" y="204"/>
                  <a:pt x="551" y="204"/>
                  <a:pt x="551" y="204"/>
                </a:cubicBezTo>
                <a:cubicBezTo>
                  <a:pt x="551" y="202"/>
                  <a:pt x="550" y="201"/>
                  <a:pt x="548" y="199"/>
                </a:cubicBezTo>
                <a:cubicBezTo>
                  <a:pt x="624" y="98"/>
                  <a:pt x="624" y="98"/>
                  <a:pt x="624" y="98"/>
                </a:cubicBezTo>
                <a:cubicBezTo>
                  <a:pt x="625" y="99"/>
                  <a:pt x="627" y="99"/>
                  <a:pt x="628" y="99"/>
                </a:cubicBezTo>
                <a:cubicBezTo>
                  <a:pt x="630" y="99"/>
                  <a:pt x="632" y="98"/>
                  <a:pt x="634" y="96"/>
                </a:cubicBezTo>
                <a:lnTo>
                  <a:pt x="788" y="194"/>
                </a:lnTo>
                <a:close/>
                <a:moveTo>
                  <a:pt x="520" y="14"/>
                </a:moveTo>
                <a:cubicBezTo>
                  <a:pt x="521" y="14"/>
                  <a:pt x="521" y="13"/>
                  <a:pt x="522" y="12"/>
                </a:cubicBezTo>
                <a:cubicBezTo>
                  <a:pt x="621" y="88"/>
                  <a:pt x="621" y="88"/>
                  <a:pt x="621" y="88"/>
                </a:cubicBezTo>
                <a:cubicBezTo>
                  <a:pt x="621" y="89"/>
                  <a:pt x="620" y="90"/>
                  <a:pt x="620" y="92"/>
                </a:cubicBezTo>
                <a:cubicBezTo>
                  <a:pt x="620" y="94"/>
                  <a:pt x="621" y="95"/>
                  <a:pt x="623" y="97"/>
                </a:cubicBezTo>
                <a:cubicBezTo>
                  <a:pt x="547" y="199"/>
                  <a:pt x="547" y="199"/>
                  <a:pt x="547" y="199"/>
                </a:cubicBezTo>
                <a:cubicBezTo>
                  <a:pt x="546" y="198"/>
                  <a:pt x="545" y="198"/>
                  <a:pt x="544" y="198"/>
                </a:cubicBezTo>
                <a:cubicBezTo>
                  <a:pt x="544" y="198"/>
                  <a:pt x="543" y="198"/>
                  <a:pt x="543" y="198"/>
                </a:cubicBezTo>
                <a:lnTo>
                  <a:pt x="520" y="14"/>
                </a:lnTo>
                <a:close/>
                <a:moveTo>
                  <a:pt x="538" y="209"/>
                </a:moveTo>
                <a:cubicBezTo>
                  <a:pt x="539" y="212"/>
                  <a:pt x="542" y="213"/>
                  <a:pt x="544" y="213"/>
                </a:cubicBezTo>
                <a:cubicBezTo>
                  <a:pt x="545" y="213"/>
                  <a:pt x="546" y="213"/>
                  <a:pt x="547" y="212"/>
                </a:cubicBezTo>
                <a:cubicBezTo>
                  <a:pt x="617" y="292"/>
                  <a:pt x="617" y="292"/>
                  <a:pt x="617" y="292"/>
                </a:cubicBezTo>
                <a:cubicBezTo>
                  <a:pt x="662" y="343"/>
                  <a:pt x="662" y="343"/>
                  <a:pt x="662" y="343"/>
                </a:cubicBezTo>
                <a:cubicBezTo>
                  <a:pt x="661" y="344"/>
                  <a:pt x="660" y="346"/>
                  <a:pt x="660" y="347"/>
                </a:cubicBezTo>
                <a:cubicBezTo>
                  <a:pt x="368" y="375"/>
                  <a:pt x="368" y="375"/>
                  <a:pt x="368" y="375"/>
                </a:cubicBezTo>
                <a:cubicBezTo>
                  <a:pt x="250" y="387"/>
                  <a:pt x="250" y="387"/>
                  <a:pt x="250" y="387"/>
                </a:cubicBezTo>
                <a:cubicBezTo>
                  <a:pt x="249" y="386"/>
                  <a:pt x="249" y="386"/>
                  <a:pt x="249" y="385"/>
                </a:cubicBezTo>
                <a:lnTo>
                  <a:pt x="538" y="209"/>
                </a:lnTo>
                <a:close/>
                <a:moveTo>
                  <a:pt x="242" y="396"/>
                </a:moveTo>
                <a:cubicBezTo>
                  <a:pt x="242" y="396"/>
                  <a:pt x="242" y="396"/>
                  <a:pt x="242" y="396"/>
                </a:cubicBezTo>
                <a:cubicBezTo>
                  <a:pt x="245" y="396"/>
                  <a:pt x="247" y="394"/>
                  <a:pt x="248" y="393"/>
                </a:cubicBezTo>
                <a:cubicBezTo>
                  <a:pt x="333" y="436"/>
                  <a:pt x="333" y="436"/>
                  <a:pt x="333" y="436"/>
                </a:cubicBezTo>
                <a:cubicBezTo>
                  <a:pt x="442" y="492"/>
                  <a:pt x="442" y="492"/>
                  <a:pt x="442" y="492"/>
                </a:cubicBezTo>
                <a:cubicBezTo>
                  <a:pt x="442" y="493"/>
                  <a:pt x="442" y="494"/>
                  <a:pt x="442" y="495"/>
                </a:cubicBezTo>
                <a:cubicBezTo>
                  <a:pt x="442" y="495"/>
                  <a:pt x="442" y="496"/>
                  <a:pt x="442" y="496"/>
                </a:cubicBezTo>
                <a:cubicBezTo>
                  <a:pt x="216" y="574"/>
                  <a:pt x="216" y="574"/>
                  <a:pt x="216" y="574"/>
                </a:cubicBezTo>
                <a:cubicBezTo>
                  <a:pt x="213" y="575"/>
                  <a:pt x="213" y="575"/>
                  <a:pt x="213" y="575"/>
                </a:cubicBezTo>
                <a:cubicBezTo>
                  <a:pt x="212" y="574"/>
                  <a:pt x="210" y="572"/>
                  <a:pt x="209" y="572"/>
                </a:cubicBezTo>
                <a:lnTo>
                  <a:pt x="242" y="396"/>
                </a:lnTo>
                <a:close/>
                <a:moveTo>
                  <a:pt x="4" y="831"/>
                </a:moveTo>
                <a:cubicBezTo>
                  <a:pt x="202" y="585"/>
                  <a:pt x="202" y="585"/>
                  <a:pt x="202" y="585"/>
                </a:cubicBezTo>
                <a:cubicBezTo>
                  <a:pt x="203" y="585"/>
                  <a:pt x="205" y="586"/>
                  <a:pt x="206" y="586"/>
                </a:cubicBezTo>
                <a:cubicBezTo>
                  <a:pt x="224" y="827"/>
                  <a:pt x="224" y="827"/>
                  <a:pt x="224" y="827"/>
                </a:cubicBezTo>
                <a:cubicBezTo>
                  <a:pt x="224" y="831"/>
                  <a:pt x="224" y="831"/>
                  <a:pt x="224" y="831"/>
                </a:cubicBezTo>
                <a:lnTo>
                  <a:pt x="4" y="831"/>
                </a:lnTo>
                <a:close/>
                <a:moveTo>
                  <a:pt x="227" y="831"/>
                </a:moveTo>
                <a:cubicBezTo>
                  <a:pt x="297" y="711"/>
                  <a:pt x="297" y="711"/>
                  <a:pt x="297" y="711"/>
                </a:cubicBezTo>
                <a:cubicBezTo>
                  <a:pt x="298" y="711"/>
                  <a:pt x="299" y="711"/>
                  <a:pt x="300" y="711"/>
                </a:cubicBezTo>
                <a:cubicBezTo>
                  <a:pt x="302" y="711"/>
                  <a:pt x="304" y="710"/>
                  <a:pt x="306" y="709"/>
                </a:cubicBezTo>
                <a:cubicBezTo>
                  <a:pt x="465" y="818"/>
                  <a:pt x="465" y="818"/>
                  <a:pt x="465" y="818"/>
                </a:cubicBezTo>
                <a:cubicBezTo>
                  <a:pt x="484" y="831"/>
                  <a:pt x="484" y="831"/>
                  <a:pt x="484" y="831"/>
                </a:cubicBezTo>
                <a:lnTo>
                  <a:pt x="227" y="831"/>
                </a:lnTo>
                <a:close/>
                <a:moveTo>
                  <a:pt x="745" y="831"/>
                </a:moveTo>
                <a:cubicBezTo>
                  <a:pt x="491" y="831"/>
                  <a:pt x="491" y="831"/>
                  <a:pt x="491" y="831"/>
                </a:cubicBezTo>
                <a:cubicBezTo>
                  <a:pt x="820" y="614"/>
                  <a:pt x="820" y="614"/>
                  <a:pt x="820" y="614"/>
                </a:cubicBezTo>
                <a:cubicBezTo>
                  <a:pt x="820" y="615"/>
                  <a:pt x="821" y="615"/>
                  <a:pt x="822" y="616"/>
                </a:cubicBezTo>
                <a:cubicBezTo>
                  <a:pt x="785" y="720"/>
                  <a:pt x="785" y="720"/>
                  <a:pt x="785" y="720"/>
                </a:cubicBezTo>
                <a:lnTo>
                  <a:pt x="745" y="831"/>
                </a:lnTo>
                <a:close/>
                <a:moveTo>
                  <a:pt x="787" y="719"/>
                </a:moveTo>
                <a:cubicBezTo>
                  <a:pt x="824" y="616"/>
                  <a:pt x="824" y="616"/>
                  <a:pt x="824" y="616"/>
                </a:cubicBezTo>
                <a:cubicBezTo>
                  <a:pt x="824" y="616"/>
                  <a:pt x="825" y="616"/>
                  <a:pt x="825" y="616"/>
                </a:cubicBezTo>
                <a:cubicBezTo>
                  <a:pt x="826" y="616"/>
                  <a:pt x="827" y="616"/>
                  <a:pt x="828" y="615"/>
                </a:cubicBezTo>
                <a:cubicBezTo>
                  <a:pt x="959" y="831"/>
                  <a:pt x="959" y="831"/>
                  <a:pt x="959" y="831"/>
                </a:cubicBezTo>
                <a:cubicBezTo>
                  <a:pt x="747" y="831"/>
                  <a:pt x="747" y="831"/>
                  <a:pt x="747" y="831"/>
                </a:cubicBezTo>
                <a:lnTo>
                  <a:pt x="787" y="719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34" name="Picture 33">
            <a:extLst>
              <a:ext uri="{FF2B5EF4-FFF2-40B4-BE49-F238E27FC236}">
                <a16:creationId xmlns:a16="http://schemas.microsoft.com/office/drawing/2014/main" id="{BD9A7292-3CC5-49C0-A80E-7FB4CB8CA7FD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909198" y="1307973"/>
            <a:ext cx="1813588" cy="601329"/>
          </a:xfrm>
          <a:prstGeom prst="rect">
            <a:avLst/>
          </a:prstGeom>
        </p:spPr>
      </p:pic>
      <p:sp>
        <p:nvSpPr>
          <p:cNvPr id="35" name="Rectangle 34">
            <a:extLst>
              <a:ext uri="{FF2B5EF4-FFF2-40B4-BE49-F238E27FC236}">
                <a16:creationId xmlns:a16="http://schemas.microsoft.com/office/drawing/2014/main" id="{19246E3A-5E8F-4414-B6B0-341F5B0B0F3B}"/>
              </a:ext>
            </a:extLst>
          </p:cNvPr>
          <p:cNvSpPr/>
          <p:nvPr/>
        </p:nvSpPr>
        <p:spPr>
          <a:xfrm>
            <a:off x="0" y="1307973"/>
            <a:ext cx="2467429" cy="60133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2C245F57-9B17-43AD-894E-0FE884F3A506}"/>
              </a:ext>
            </a:extLst>
          </p:cNvPr>
          <p:cNvGrpSpPr/>
          <p:nvPr/>
        </p:nvGrpSpPr>
        <p:grpSpPr>
          <a:xfrm>
            <a:off x="1276190" y="3329509"/>
            <a:ext cx="3446595" cy="2413630"/>
            <a:chOff x="894658" y="2685342"/>
            <a:chExt cx="4904126" cy="3434332"/>
          </a:xfrm>
        </p:grpSpPr>
        <p:sp>
          <p:nvSpPr>
            <p:cNvPr id="38" name="Freeform 46">
              <a:extLst>
                <a:ext uri="{FF2B5EF4-FFF2-40B4-BE49-F238E27FC236}">
                  <a16:creationId xmlns:a16="http://schemas.microsoft.com/office/drawing/2014/main" id="{F633EC22-C219-49E2-9249-3996F3EF8CC6}"/>
                </a:ext>
              </a:extLst>
            </p:cNvPr>
            <p:cNvSpPr>
              <a:spLocks/>
            </p:cNvSpPr>
            <p:nvPr/>
          </p:nvSpPr>
          <p:spPr bwMode="auto">
            <a:xfrm>
              <a:off x="894658" y="5974157"/>
              <a:ext cx="4904126" cy="145517"/>
            </a:xfrm>
            <a:custGeom>
              <a:avLst/>
              <a:gdLst>
                <a:gd name="T0" fmla="*/ 67 w 67"/>
                <a:gd name="T1" fmla="*/ 1 h 2"/>
                <a:gd name="T2" fmla="*/ 42 w 67"/>
                <a:gd name="T3" fmla="*/ 0 h 2"/>
                <a:gd name="T4" fmla="*/ 33 w 67"/>
                <a:gd name="T5" fmla="*/ 0 h 2"/>
                <a:gd name="T6" fmla="*/ 25 w 67"/>
                <a:gd name="T7" fmla="*/ 0 h 2"/>
                <a:gd name="T8" fmla="*/ 0 w 67"/>
                <a:gd name="T9" fmla="*/ 1 h 2"/>
                <a:gd name="T10" fmla="*/ 25 w 67"/>
                <a:gd name="T11" fmla="*/ 2 h 2"/>
                <a:gd name="T12" fmla="*/ 33 w 67"/>
                <a:gd name="T13" fmla="*/ 2 h 2"/>
                <a:gd name="T14" fmla="*/ 42 w 67"/>
                <a:gd name="T15" fmla="*/ 2 h 2"/>
                <a:gd name="T16" fmla="*/ 67 w 67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7" h="2">
                  <a:moveTo>
                    <a:pt x="67" y="1"/>
                  </a:moveTo>
                  <a:cubicBezTo>
                    <a:pt x="67" y="1"/>
                    <a:pt x="55" y="0"/>
                    <a:pt x="42" y="0"/>
                  </a:cubicBezTo>
                  <a:cubicBezTo>
                    <a:pt x="39" y="0"/>
                    <a:pt x="36" y="0"/>
                    <a:pt x="33" y="0"/>
                  </a:cubicBezTo>
                  <a:cubicBezTo>
                    <a:pt x="31" y="0"/>
                    <a:pt x="28" y="0"/>
                    <a:pt x="25" y="0"/>
                  </a:cubicBezTo>
                  <a:cubicBezTo>
                    <a:pt x="11" y="0"/>
                    <a:pt x="0" y="1"/>
                    <a:pt x="0" y="1"/>
                  </a:cubicBezTo>
                  <a:cubicBezTo>
                    <a:pt x="0" y="2"/>
                    <a:pt x="11" y="2"/>
                    <a:pt x="25" y="2"/>
                  </a:cubicBezTo>
                  <a:cubicBezTo>
                    <a:pt x="28" y="2"/>
                    <a:pt x="31" y="2"/>
                    <a:pt x="33" y="2"/>
                  </a:cubicBezTo>
                  <a:cubicBezTo>
                    <a:pt x="36" y="2"/>
                    <a:pt x="39" y="2"/>
                    <a:pt x="42" y="2"/>
                  </a:cubicBezTo>
                  <a:cubicBezTo>
                    <a:pt x="55" y="2"/>
                    <a:pt x="67" y="2"/>
                    <a:pt x="67" y="1"/>
                  </a:cubicBezTo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47">
              <a:extLst>
                <a:ext uri="{FF2B5EF4-FFF2-40B4-BE49-F238E27FC236}">
                  <a16:creationId xmlns:a16="http://schemas.microsoft.com/office/drawing/2014/main" id="{A6E4B4FD-F04F-49C0-9EC0-61C52B49723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37944" y="4882731"/>
              <a:ext cx="436563" cy="1164185"/>
            </a:xfrm>
            <a:custGeom>
              <a:avLst/>
              <a:gdLst>
                <a:gd name="T0" fmla="*/ 30 w 30"/>
                <a:gd name="T1" fmla="*/ 80 h 80"/>
                <a:gd name="T2" fmla="*/ 0 w 30"/>
                <a:gd name="T3" fmla="*/ 80 h 80"/>
                <a:gd name="T4" fmla="*/ 5 w 30"/>
                <a:gd name="T5" fmla="*/ 0 h 80"/>
                <a:gd name="T6" fmla="*/ 25 w 30"/>
                <a:gd name="T7" fmla="*/ 0 h 80"/>
                <a:gd name="T8" fmla="*/ 30 w 30"/>
                <a:gd name="T9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80">
                  <a:moveTo>
                    <a:pt x="30" y="80"/>
                  </a:moveTo>
                  <a:lnTo>
                    <a:pt x="0" y="80"/>
                  </a:lnTo>
                  <a:lnTo>
                    <a:pt x="5" y="0"/>
                  </a:lnTo>
                  <a:lnTo>
                    <a:pt x="25" y="0"/>
                  </a:lnTo>
                  <a:lnTo>
                    <a:pt x="30" y="80"/>
                  </a:lnTo>
                  <a:close/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Oval 48">
              <a:extLst>
                <a:ext uri="{FF2B5EF4-FFF2-40B4-BE49-F238E27FC236}">
                  <a16:creationId xmlns:a16="http://schemas.microsoft.com/office/drawing/2014/main" id="{F582E3AF-33FE-42F7-9999-D27494A015E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73772" y="2685342"/>
              <a:ext cx="2779495" cy="2633965"/>
            </a:xfrm>
            <a:prstGeom prst="ellipse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49">
              <a:extLst>
                <a:ext uri="{FF2B5EF4-FFF2-40B4-BE49-F238E27FC236}">
                  <a16:creationId xmlns:a16="http://schemas.microsoft.com/office/drawing/2014/main" id="{0AF83057-ECBB-45BC-88DD-39767898DF5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91680" y="5028261"/>
              <a:ext cx="363818" cy="1018655"/>
            </a:xfrm>
            <a:custGeom>
              <a:avLst/>
              <a:gdLst>
                <a:gd name="T0" fmla="*/ 25 w 25"/>
                <a:gd name="T1" fmla="*/ 70 h 70"/>
                <a:gd name="T2" fmla="*/ 0 w 25"/>
                <a:gd name="T3" fmla="*/ 70 h 70"/>
                <a:gd name="T4" fmla="*/ 5 w 25"/>
                <a:gd name="T5" fmla="*/ 0 h 70"/>
                <a:gd name="T6" fmla="*/ 20 w 25"/>
                <a:gd name="T7" fmla="*/ 0 h 70"/>
                <a:gd name="T8" fmla="*/ 25 w 25"/>
                <a:gd name="T9" fmla="*/ 70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" h="70">
                  <a:moveTo>
                    <a:pt x="25" y="70"/>
                  </a:moveTo>
                  <a:lnTo>
                    <a:pt x="0" y="70"/>
                  </a:lnTo>
                  <a:lnTo>
                    <a:pt x="5" y="0"/>
                  </a:lnTo>
                  <a:lnTo>
                    <a:pt x="20" y="0"/>
                  </a:lnTo>
                  <a:lnTo>
                    <a:pt x="25" y="70"/>
                  </a:lnTo>
                  <a:close/>
                </a:path>
              </a:pathLst>
            </a:custGeom>
            <a:solidFill>
              <a:srgbClr val="6C46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Oval 50">
              <a:extLst>
                <a:ext uri="{FF2B5EF4-FFF2-40B4-BE49-F238E27FC236}">
                  <a16:creationId xmlns:a16="http://schemas.microsoft.com/office/drawing/2014/main" id="{521588D7-7727-4A50-B376-B473BB50EAC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12933" y="2758113"/>
              <a:ext cx="2706724" cy="2633965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51">
              <a:extLst>
                <a:ext uri="{FF2B5EF4-FFF2-40B4-BE49-F238E27FC236}">
                  <a16:creationId xmlns:a16="http://schemas.microsoft.com/office/drawing/2014/main" id="{277B49CB-5D6F-46D7-8E96-862AAE624380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1382" y="5246535"/>
              <a:ext cx="291046" cy="800380"/>
            </a:xfrm>
            <a:custGeom>
              <a:avLst/>
              <a:gdLst>
                <a:gd name="T0" fmla="*/ 20 w 20"/>
                <a:gd name="T1" fmla="*/ 55 h 55"/>
                <a:gd name="T2" fmla="*/ 0 w 20"/>
                <a:gd name="T3" fmla="*/ 55 h 55"/>
                <a:gd name="T4" fmla="*/ 0 w 20"/>
                <a:gd name="T5" fmla="*/ 0 h 55"/>
                <a:gd name="T6" fmla="*/ 15 w 20"/>
                <a:gd name="T7" fmla="*/ 0 h 55"/>
                <a:gd name="T8" fmla="*/ 20 w 20"/>
                <a:gd name="T9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55">
                  <a:moveTo>
                    <a:pt x="20" y="55"/>
                  </a:moveTo>
                  <a:lnTo>
                    <a:pt x="0" y="55"/>
                  </a:lnTo>
                  <a:lnTo>
                    <a:pt x="0" y="0"/>
                  </a:lnTo>
                  <a:lnTo>
                    <a:pt x="15" y="0"/>
                  </a:lnTo>
                  <a:lnTo>
                    <a:pt x="20" y="55"/>
                  </a:lnTo>
                  <a:close/>
                </a:path>
              </a:pathLst>
            </a:custGeom>
            <a:solidFill>
              <a:srgbClr val="8A67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Oval 52">
              <a:extLst>
                <a:ext uri="{FF2B5EF4-FFF2-40B4-BE49-F238E27FC236}">
                  <a16:creationId xmlns:a16="http://schemas.microsoft.com/office/drawing/2014/main" id="{3BD5F646-540D-423A-8107-9B2AD0683FC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28243" y="3631239"/>
              <a:ext cx="1979114" cy="1906356"/>
            </a:xfrm>
            <a:prstGeom prst="ellipse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39719237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14:window dir="vert"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Rectangle 95">
            <a:extLst>
              <a:ext uri="{FF2B5EF4-FFF2-40B4-BE49-F238E27FC236}">
                <a16:creationId xmlns:a16="http://schemas.microsoft.com/office/drawing/2014/main" id="{713CA6B5-A5D1-47C8-8BB0-4C052E6C3507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Freeform 59">
            <a:extLst>
              <a:ext uri="{FF2B5EF4-FFF2-40B4-BE49-F238E27FC236}">
                <a16:creationId xmlns:a16="http://schemas.microsoft.com/office/drawing/2014/main" id="{8DC7657D-30B7-472C-AC2D-016F1CDBBB51}"/>
              </a:ext>
            </a:extLst>
          </p:cNvPr>
          <p:cNvSpPr>
            <a:spLocks/>
          </p:cNvSpPr>
          <p:nvPr/>
        </p:nvSpPr>
        <p:spPr bwMode="auto">
          <a:xfrm>
            <a:off x="9063056" y="4807718"/>
            <a:ext cx="1762292" cy="1763737"/>
          </a:xfrm>
          <a:custGeom>
            <a:avLst/>
            <a:gdLst>
              <a:gd name="T0" fmla="*/ 0 w 1219"/>
              <a:gd name="T1" fmla="*/ 1220 h 1220"/>
              <a:gd name="T2" fmla="*/ 909 w 1219"/>
              <a:gd name="T3" fmla="*/ 905 h 1220"/>
              <a:gd name="T4" fmla="*/ 1219 w 1219"/>
              <a:gd name="T5" fmla="*/ 0 h 1220"/>
              <a:gd name="T6" fmla="*/ 0 w 1219"/>
              <a:gd name="T7" fmla="*/ 1220 h 1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19" h="1220">
                <a:moveTo>
                  <a:pt x="0" y="1220"/>
                </a:moveTo>
                <a:lnTo>
                  <a:pt x="909" y="905"/>
                </a:lnTo>
                <a:lnTo>
                  <a:pt x="1219" y="0"/>
                </a:lnTo>
                <a:lnTo>
                  <a:pt x="0" y="122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Freeform 60">
            <a:extLst>
              <a:ext uri="{FF2B5EF4-FFF2-40B4-BE49-F238E27FC236}">
                <a16:creationId xmlns:a16="http://schemas.microsoft.com/office/drawing/2014/main" id="{4A461466-4254-44A6-833E-CB92B8C003AF}"/>
              </a:ext>
            </a:extLst>
          </p:cNvPr>
          <p:cNvSpPr>
            <a:spLocks/>
          </p:cNvSpPr>
          <p:nvPr/>
        </p:nvSpPr>
        <p:spPr bwMode="auto">
          <a:xfrm>
            <a:off x="9048599" y="333319"/>
            <a:ext cx="1768075" cy="1756509"/>
          </a:xfrm>
          <a:custGeom>
            <a:avLst/>
            <a:gdLst>
              <a:gd name="T0" fmla="*/ 1223 w 1223"/>
              <a:gd name="T1" fmla="*/ 1215 h 1215"/>
              <a:gd name="T2" fmla="*/ 907 w 1223"/>
              <a:gd name="T3" fmla="*/ 309 h 1215"/>
              <a:gd name="T4" fmla="*/ 0 w 1223"/>
              <a:gd name="T5" fmla="*/ 0 h 1215"/>
              <a:gd name="T6" fmla="*/ 1223 w 1223"/>
              <a:gd name="T7" fmla="*/ 1215 h 1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3" h="1215">
                <a:moveTo>
                  <a:pt x="1223" y="1215"/>
                </a:moveTo>
                <a:lnTo>
                  <a:pt x="907" y="309"/>
                </a:lnTo>
                <a:lnTo>
                  <a:pt x="0" y="0"/>
                </a:lnTo>
                <a:lnTo>
                  <a:pt x="1223" y="1215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5" name="Freeform 61">
            <a:extLst>
              <a:ext uri="{FF2B5EF4-FFF2-40B4-BE49-F238E27FC236}">
                <a16:creationId xmlns:a16="http://schemas.microsoft.com/office/drawing/2014/main" id="{3B9D7C0E-E23C-4AFD-B5BC-CF96CCB1B15C}"/>
              </a:ext>
            </a:extLst>
          </p:cNvPr>
          <p:cNvSpPr>
            <a:spLocks/>
          </p:cNvSpPr>
          <p:nvPr/>
        </p:nvSpPr>
        <p:spPr bwMode="auto">
          <a:xfrm>
            <a:off x="10865827" y="2204037"/>
            <a:ext cx="610080" cy="2489472"/>
          </a:xfrm>
          <a:custGeom>
            <a:avLst/>
            <a:gdLst>
              <a:gd name="T0" fmla="*/ 3 w 422"/>
              <a:gd name="T1" fmla="*/ 1722 h 1722"/>
              <a:gd name="T2" fmla="*/ 422 w 422"/>
              <a:gd name="T3" fmla="*/ 858 h 1722"/>
              <a:gd name="T4" fmla="*/ 0 w 422"/>
              <a:gd name="T5" fmla="*/ 0 h 1722"/>
              <a:gd name="T6" fmla="*/ 3 w 422"/>
              <a:gd name="T7" fmla="*/ 1722 h 17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22" h="1722">
                <a:moveTo>
                  <a:pt x="3" y="1722"/>
                </a:moveTo>
                <a:lnTo>
                  <a:pt x="422" y="858"/>
                </a:lnTo>
                <a:lnTo>
                  <a:pt x="0" y="0"/>
                </a:lnTo>
                <a:lnTo>
                  <a:pt x="3" y="1722"/>
                </a:lnTo>
                <a:close/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3" name="Freeform 67">
            <a:extLst>
              <a:ext uri="{FF2B5EF4-FFF2-40B4-BE49-F238E27FC236}">
                <a16:creationId xmlns:a16="http://schemas.microsoft.com/office/drawing/2014/main" id="{B498BD1C-85A5-4E84-8068-F684A8610AD4}"/>
              </a:ext>
            </a:extLst>
          </p:cNvPr>
          <p:cNvSpPr>
            <a:spLocks/>
          </p:cNvSpPr>
          <p:nvPr/>
        </p:nvSpPr>
        <p:spPr bwMode="auto">
          <a:xfrm>
            <a:off x="8522369" y="333319"/>
            <a:ext cx="2294305" cy="2289967"/>
          </a:xfrm>
          <a:custGeom>
            <a:avLst/>
            <a:gdLst>
              <a:gd name="T0" fmla="*/ 2107 w 2107"/>
              <a:gd name="T1" fmla="*/ 1615 h 2106"/>
              <a:gd name="T2" fmla="*/ 483 w 2107"/>
              <a:gd name="T3" fmla="*/ 0 h 2106"/>
              <a:gd name="T4" fmla="*/ 0 w 2107"/>
              <a:gd name="T5" fmla="*/ 1177 h 2106"/>
              <a:gd name="T6" fmla="*/ 933 w 2107"/>
              <a:gd name="T7" fmla="*/ 2106 h 2106"/>
              <a:gd name="T8" fmla="*/ 2107 w 2107"/>
              <a:gd name="T9" fmla="*/ 1615 h 2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07" h="2106">
                <a:moveTo>
                  <a:pt x="2107" y="1615"/>
                </a:moveTo>
                <a:cubicBezTo>
                  <a:pt x="1800" y="915"/>
                  <a:pt x="1238" y="326"/>
                  <a:pt x="483" y="0"/>
                </a:cubicBezTo>
                <a:cubicBezTo>
                  <a:pt x="0" y="1177"/>
                  <a:pt x="0" y="1177"/>
                  <a:pt x="0" y="1177"/>
                </a:cubicBezTo>
                <a:cubicBezTo>
                  <a:pt x="429" y="1369"/>
                  <a:pt x="751" y="1706"/>
                  <a:pt x="933" y="2106"/>
                </a:cubicBezTo>
                <a:lnTo>
                  <a:pt x="2107" y="161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4" name="Freeform 68">
            <a:extLst>
              <a:ext uri="{FF2B5EF4-FFF2-40B4-BE49-F238E27FC236}">
                <a16:creationId xmlns:a16="http://schemas.microsoft.com/office/drawing/2014/main" id="{3E189547-FF98-4F51-A8BF-2A66DD0556AC}"/>
              </a:ext>
            </a:extLst>
          </p:cNvPr>
          <p:cNvSpPr>
            <a:spLocks/>
          </p:cNvSpPr>
          <p:nvPr/>
        </p:nvSpPr>
        <p:spPr bwMode="auto">
          <a:xfrm>
            <a:off x="9584949" y="2204037"/>
            <a:ext cx="1611941" cy="2489472"/>
          </a:xfrm>
          <a:custGeom>
            <a:avLst/>
            <a:gdLst>
              <a:gd name="T0" fmla="*/ 1180 w 1479"/>
              <a:gd name="T1" fmla="*/ 2290 h 2290"/>
              <a:gd name="T2" fmla="*/ 1174 w 1479"/>
              <a:gd name="T3" fmla="*/ 0 h 2290"/>
              <a:gd name="T4" fmla="*/ 0 w 1479"/>
              <a:gd name="T5" fmla="*/ 490 h 2290"/>
              <a:gd name="T6" fmla="*/ 3 w 1479"/>
              <a:gd name="T7" fmla="*/ 1806 h 2290"/>
              <a:gd name="T8" fmla="*/ 1180 w 1479"/>
              <a:gd name="T9" fmla="*/ 2290 h 2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79" h="2290">
                <a:moveTo>
                  <a:pt x="1180" y="2290"/>
                </a:moveTo>
                <a:cubicBezTo>
                  <a:pt x="1479" y="1524"/>
                  <a:pt x="1456" y="710"/>
                  <a:pt x="1174" y="0"/>
                </a:cubicBezTo>
                <a:cubicBezTo>
                  <a:pt x="0" y="490"/>
                  <a:pt x="0" y="490"/>
                  <a:pt x="0" y="490"/>
                </a:cubicBezTo>
                <a:cubicBezTo>
                  <a:pt x="157" y="900"/>
                  <a:pt x="169" y="1366"/>
                  <a:pt x="3" y="1806"/>
                </a:cubicBezTo>
                <a:lnTo>
                  <a:pt x="1180" y="229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5" name="Freeform 69">
            <a:extLst>
              <a:ext uri="{FF2B5EF4-FFF2-40B4-BE49-F238E27FC236}">
                <a16:creationId xmlns:a16="http://schemas.microsoft.com/office/drawing/2014/main" id="{D11E28D9-A8CB-467F-AF5C-BB702F78A77B}"/>
              </a:ext>
            </a:extLst>
          </p:cNvPr>
          <p:cNvSpPr>
            <a:spLocks/>
          </p:cNvSpPr>
          <p:nvPr/>
        </p:nvSpPr>
        <p:spPr bwMode="auto">
          <a:xfrm>
            <a:off x="8531043" y="4280043"/>
            <a:ext cx="2294305" cy="2291413"/>
          </a:xfrm>
          <a:custGeom>
            <a:avLst/>
            <a:gdLst>
              <a:gd name="T0" fmla="*/ 0 w 2105"/>
              <a:gd name="T1" fmla="*/ 934 h 2108"/>
              <a:gd name="T2" fmla="*/ 490 w 2105"/>
              <a:gd name="T3" fmla="*/ 2108 h 2108"/>
              <a:gd name="T4" fmla="*/ 2105 w 2105"/>
              <a:gd name="T5" fmla="*/ 484 h 2108"/>
              <a:gd name="T6" fmla="*/ 927 w 2105"/>
              <a:gd name="T7" fmla="*/ 0 h 2108"/>
              <a:gd name="T8" fmla="*/ 0 w 2105"/>
              <a:gd name="T9" fmla="*/ 934 h 2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05" h="2108">
                <a:moveTo>
                  <a:pt x="0" y="934"/>
                </a:moveTo>
                <a:cubicBezTo>
                  <a:pt x="490" y="2108"/>
                  <a:pt x="490" y="2108"/>
                  <a:pt x="490" y="2108"/>
                </a:cubicBezTo>
                <a:cubicBezTo>
                  <a:pt x="1190" y="1801"/>
                  <a:pt x="1779" y="1238"/>
                  <a:pt x="2105" y="484"/>
                </a:cubicBezTo>
                <a:cubicBezTo>
                  <a:pt x="927" y="0"/>
                  <a:pt x="927" y="0"/>
                  <a:pt x="927" y="0"/>
                </a:cubicBezTo>
                <a:cubicBezTo>
                  <a:pt x="736" y="430"/>
                  <a:pt x="399" y="752"/>
                  <a:pt x="0" y="934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9" name="Freeform 73">
            <a:extLst>
              <a:ext uri="{FF2B5EF4-FFF2-40B4-BE49-F238E27FC236}">
                <a16:creationId xmlns:a16="http://schemas.microsoft.com/office/drawing/2014/main" id="{E6E1829E-A7E1-4E39-A261-F06B77896B0B}"/>
              </a:ext>
            </a:extLst>
          </p:cNvPr>
          <p:cNvSpPr>
            <a:spLocks/>
          </p:cNvSpPr>
          <p:nvPr/>
        </p:nvSpPr>
        <p:spPr bwMode="auto">
          <a:xfrm>
            <a:off x="8412497" y="1612751"/>
            <a:ext cx="1126190" cy="1120407"/>
          </a:xfrm>
          <a:custGeom>
            <a:avLst/>
            <a:gdLst>
              <a:gd name="T0" fmla="*/ 790 w 1033"/>
              <a:gd name="T1" fmla="*/ 1030 h 1030"/>
              <a:gd name="T2" fmla="*/ 1033 w 1033"/>
              <a:gd name="T3" fmla="*/ 929 h 1030"/>
              <a:gd name="T4" fmla="*/ 100 w 1033"/>
              <a:gd name="T5" fmla="*/ 0 h 1030"/>
              <a:gd name="T6" fmla="*/ 0 w 1033"/>
              <a:gd name="T7" fmla="*/ 243 h 1030"/>
              <a:gd name="T8" fmla="*/ 790 w 1033"/>
              <a:gd name="T9" fmla="*/ 1030 h 10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33" h="1030">
                <a:moveTo>
                  <a:pt x="790" y="1030"/>
                </a:moveTo>
                <a:cubicBezTo>
                  <a:pt x="1033" y="929"/>
                  <a:pt x="1033" y="929"/>
                  <a:pt x="1033" y="929"/>
                </a:cubicBezTo>
                <a:cubicBezTo>
                  <a:pt x="851" y="529"/>
                  <a:pt x="529" y="192"/>
                  <a:pt x="100" y="0"/>
                </a:cubicBezTo>
                <a:cubicBezTo>
                  <a:pt x="0" y="243"/>
                  <a:pt x="0" y="243"/>
                  <a:pt x="0" y="243"/>
                </a:cubicBezTo>
                <a:cubicBezTo>
                  <a:pt x="362" y="407"/>
                  <a:pt x="635" y="692"/>
                  <a:pt x="790" y="103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0" name="Freeform 74">
            <a:extLst>
              <a:ext uri="{FF2B5EF4-FFF2-40B4-BE49-F238E27FC236}">
                <a16:creationId xmlns:a16="http://schemas.microsoft.com/office/drawing/2014/main" id="{1186F78C-2E22-4471-8235-531CCFE5118D}"/>
              </a:ext>
            </a:extLst>
          </p:cNvPr>
          <p:cNvSpPr>
            <a:spLocks/>
          </p:cNvSpPr>
          <p:nvPr/>
        </p:nvSpPr>
        <p:spPr bwMode="auto">
          <a:xfrm>
            <a:off x="9321834" y="2736050"/>
            <a:ext cx="446718" cy="1431229"/>
          </a:xfrm>
          <a:custGeom>
            <a:avLst/>
            <a:gdLst>
              <a:gd name="T0" fmla="*/ 3 w 411"/>
              <a:gd name="T1" fmla="*/ 1216 h 1316"/>
              <a:gd name="T2" fmla="*/ 245 w 411"/>
              <a:gd name="T3" fmla="*/ 1316 h 1316"/>
              <a:gd name="T4" fmla="*/ 242 w 411"/>
              <a:gd name="T5" fmla="*/ 0 h 1316"/>
              <a:gd name="T6" fmla="*/ 0 w 411"/>
              <a:gd name="T7" fmla="*/ 101 h 1316"/>
              <a:gd name="T8" fmla="*/ 3 w 411"/>
              <a:gd name="T9" fmla="*/ 1216 h 1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1" h="1316">
                <a:moveTo>
                  <a:pt x="3" y="1216"/>
                </a:moveTo>
                <a:cubicBezTo>
                  <a:pt x="245" y="1316"/>
                  <a:pt x="245" y="1316"/>
                  <a:pt x="245" y="1316"/>
                </a:cubicBezTo>
                <a:cubicBezTo>
                  <a:pt x="411" y="876"/>
                  <a:pt x="399" y="410"/>
                  <a:pt x="242" y="0"/>
                </a:cubicBezTo>
                <a:cubicBezTo>
                  <a:pt x="0" y="101"/>
                  <a:pt x="0" y="101"/>
                  <a:pt x="0" y="101"/>
                </a:cubicBezTo>
                <a:cubicBezTo>
                  <a:pt x="131" y="449"/>
                  <a:pt x="141" y="843"/>
                  <a:pt x="3" y="1216"/>
                </a:cubicBezTo>
                <a:close/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1" name="Freeform 75">
            <a:extLst>
              <a:ext uri="{FF2B5EF4-FFF2-40B4-BE49-F238E27FC236}">
                <a16:creationId xmlns:a16="http://schemas.microsoft.com/office/drawing/2014/main" id="{B2C16248-F5F7-4271-A331-EF5377CCCCFD}"/>
              </a:ext>
            </a:extLst>
          </p:cNvPr>
          <p:cNvSpPr>
            <a:spLocks/>
          </p:cNvSpPr>
          <p:nvPr/>
        </p:nvSpPr>
        <p:spPr bwMode="auto">
          <a:xfrm>
            <a:off x="8421171" y="4171616"/>
            <a:ext cx="1120407" cy="1123299"/>
          </a:xfrm>
          <a:custGeom>
            <a:avLst/>
            <a:gdLst>
              <a:gd name="T0" fmla="*/ 786 w 1028"/>
              <a:gd name="T1" fmla="*/ 0 h 1033"/>
              <a:gd name="T2" fmla="*/ 0 w 1028"/>
              <a:gd name="T3" fmla="*/ 790 h 1033"/>
              <a:gd name="T4" fmla="*/ 101 w 1028"/>
              <a:gd name="T5" fmla="*/ 1033 h 1033"/>
              <a:gd name="T6" fmla="*/ 1028 w 1028"/>
              <a:gd name="T7" fmla="*/ 99 h 1033"/>
              <a:gd name="T8" fmla="*/ 786 w 1028"/>
              <a:gd name="T9" fmla="*/ 0 h 10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28" h="1033">
                <a:moveTo>
                  <a:pt x="786" y="0"/>
                </a:moveTo>
                <a:cubicBezTo>
                  <a:pt x="622" y="362"/>
                  <a:pt x="337" y="635"/>
                  <a:pt x="0" y="790"/>
                </a:cubicBezTo>
                <a:cubicBezTo>
                  <a:pt x="101" y="1033"/>
                  <a:pt x="101" y="1033"/>
                  <a:pt x="101" y="1033"/>
                </a:cubicBezTo>
                <a:cubicBezTo>
                  <a:pt x="500" y="851"/>
                  <a:pt x="837" y="529"/>
                  <a:pt x="1028" y="99"/>
                </a:cubicBezTo>
                <a:lnTo>
                  <a:pt x="786" y="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3" name="Freeform 77">
            <a:extLst>
              <a:ext uri="{FF2B5EF4-FFF2-40B4-BE49-F238E27FC236}">
                <a16:creationId xmlns:a16="http://schemas.microsoft.com/office/drawing/2014/main" id="{A04F7710-0F29-42A6-91E6-3AF288BD6694}"/>
              </a:ext>
            </a:extLst>
          </p:cNvPr>
          <p:cNvSpPr>
            <a:spLocks/>
          </p:cNvSpPr>
          <p:nvPr/>
        </p:nvSpPr>
        <p:spPr bwMode="auto">
          <a:xfrm>
            <a:off x="8804278" y="4527255"/>
            <a:ext cx="364313" cy="361422"/>
          </a:xfrm>
          <a:custGeom>
            <a:avLst/>
            <a:gdLst>
              <a:gd name="T0" fmla="*/ 70 w 252"/>
              <a:gd name="T1" fmla="*/ 250 h 250"/>
              <a:gd name="T2" fmla="*/ 0 w 252"/>
              <a:gd name="T3" fmla="*/ 0 h 250"/>
              <a:gd name="T4" fmla="*/ 252 w 252"/>
              <a:gd name="T5" fmla="*/ 63 h 250"/>
              <a:gd name="T6" fmla="*/ 70 w 252"/>
              <a:gd name="T7" fmla="*/ 250 h 2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2" h="250">
                <a:moveTo>
                  <a:pt x="70" y="250"/>
                </a:moveTo>
                <a:lnTo>
                  <a:pt x="0" y="0"/>
                </a:lnTo>
                <a:lnTo>
                  <a:pt x="252" y="63"/>
                </a:lnTo>
                <a:lnTo>
                  <a:pt x="70" y="250"/>
                </a:lnTo>
                <a:close/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6" name="Freeform 78">
            <a:extLst>
              <a:ext uri="{FF2B5EF4-FFF2-40B4-BE49-F238E27FC236}">
                <a16:creationId xmlns:a16="http://schemas.microsoft.com/office/drawing/2014/main" id="{8D44AB98-FCFD-4CC7-9DEC-9B5A8EB47F43}"/>
              </a:ext>
            </a:extLst>
          </p:cNvPr>
          <p:cNvSpPr>
            <a:spLocks/>
          </p:cNvSpPr>
          <p:nvPr/>
        </p:nvSpPr>
        <p:spPr bwMode="auto">
          <a:xfrm>
            <a:off x="9242321" y="3237702"/>
            <a:ext cx="329617" cy="377325"/>
          </a:xfrm>
          <a:custGeom>
            <a:avLst/>
            <a:gdLst>
              <a:gd name="T0" fmla="*/ 228 w 228"/>
              <a:gd name="T1" fmla="*/ 261 h 261"/>
              <a:gd name="T2" fmla="*/ 0 w 228"/>
              <a:gd name="T3" fmla="*/ 134 h 261"/>
              <a:gd name="T4" fmla="*/ 225 w 228"/>
              <a:gd name="T5" fmla="*/ 0 h 261"/>
              <a:gd name="T6" fmla="*/ 228 w 228"/>
              <a:gd name="T7" fmla="*/ 261 h 2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61">
                <a:moveTo>
                  <a:pt x="228" y="261"/>
                </a:moveTo>
                <a:lnTo>
                  <a:pt x="0" y="134"/>
                </a:lnTo>
                <a:lnTo>
                  <a:pt x="225" y="0"/>
                </a:lnTo>
                <a:lnTo>
                  <a:pt x="228" y="261"/>
                </a:lnTo>
                <a:close/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7" name="Freeform 79">
            <a:extLst>
              <a:ext uri="{FF2B5EF4-FFF2-40B4-BE49-F238E27FC236}">
                <a16:creationId xmlns:a16="http://schemas.microsoft.com/office/drawing/2014/main" id="{AAEEE8A6-93AE-4F90-A5F1-66E6F4580D6B}"/>
              </a:ext>
            </a:extLst>
          </p:cNvPr>
          <p:cNvSpPr>
            <a:spLocks/>
          </p:cNvSpPr>
          <p:nvPr/>
        </p:nvSpPr>
        <p:spPr bwMode="auto">
          <a:xfrm>
            <a:off x="8778256" y="1981401"/>
            <a:ext cx="362868" cy="364313"/>
          </a:xfrm>
          <a:custGeom>
            <a:avLst/>
            <a:gdLst>
              <a:gd name="T0" fmla="*/ 251 w 251"/>
              <a:gd name="T1" fmla="*/ 181 h 252"/>
              <a:gd name="T2" fmla="*/ 0 w 251"/>
              <a:gd name="T3" fmla="*/ 252 h 252"/>
              <a:gd name="T4" fmla="*/ 64 w 251"/>
              <a:gd name="T5" fmla="*/ 0 h 252"/>
              <a:gd name="T6" fmla="*/ 251 w 251"/>
              <a:gd name="T7" fmla="*/ 181 h 2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1" h="252">
                <a:moveTo>
                  <a:pt x="251" y="181"/>
                </a:moveTo>
                <a:lnTo>
                  <a:pt x="0" y="252"/>
                </a:lnTo>
                <a:lnTo>
                  <a:pt x="64" y="0"/>
                </a:lnTo>
                <a:lnTo>
                  <a:pt x="251" y="181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8" name="Freeform 62">
            <a:extLst>
              <a:ext uri="{FF2B5EF4-FFF2-40B4-BE49-F238E27FC236}">
                <a16:creationId xmlns:a16="http://schemas.microsoft.com/office/drawing/2014/main" id="{9FEF8A10-53BC-4407-BDC3-4EF5A172B2C6}"/>
              </a:ext>
            </a:extLst>
          </p:cNvPr>
          <p:cNvSpPr>
            <a:spLocks/>
          </p:cNvSpPr>
          <p:nvPr/>
        </p:nvSpPr>
        <p:spPr bwMode="auto">
          <a:xfrm>
            <a:off x="1375326" y="4807718"/>
            <a:ext cx="1769520" cy="1755063"/>
          </a:xfrm>
          <a:custGeom>
            <a:avLst/>
            <a:gdLst>
              <a:gd name="T0" fmla="*/ 1224 w 1224"/>
              <a:gd name="T1" fmla="*/ 1214 h 1214"/>
              <a:gd name="T2" fmla="*/ 314 w 1224"/>
              <a:gd name="T3" fmla="*/ 903 h 1214"/>
              <a:gd name="T4" fmla="*/ 0 w 1224"/>
              <a:gd name="T5" fmla="*/ 0 h 1214"/>
              <a:gd name="T6" fmla="*/ 1224 w 1224"/>
              <a:gd name="T7" fmla="*/ 1214 h 1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4" h="1214">
                <a:moveTo>
                  <a:pt x="1224" y="1214"/>
                </a:moveTo>
                <a:lnTo>
                  <a:pt x="314" y="903"/>
                </a:lnTo>
                <a:lnTo>
                  <a:pt x="0" y="0"/>
                </a:lnTo>
                <a:lnTo>
                  <a:pt x="1224" y="1214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9" name="Freeform 63">
            <a:extLst>
              <a:ext uri="{FF2B5EF4-FFF2-40B4-BE49-F238E27FC236}">
                <a16:creationId xmlns:a16="http://schemas.microsoft.com/office/drawing/2014/main" id="{517BCF4C-F911-413E-90CD-0AFD1F88F63D}"/>
              </a:ext>
            </a:extLst>
          </p:cNvPr>
          <p:cNvSpPr>
            <a:spLocks/>
          </p:cNvSpPr>
          <p:nvPr/>
        </p:nvSpPr>
        <p:spPr bwMode="auto">
          <a:xfrm>
            <a:off x="1368098" y="324644"/>
            <a:ext cx="1759401" cy="1766629"/>
          </a:xfrm>
          <a:custGeom>
            <a:avLst/>
            <a:gdLst>
              <a:gd name="T0" fmla="*/ 0 w 1217"/>
              <a:gd name="T1" fmla="*/ 1222 h 1222"/>
              <a:gd name="T2" fmla="*/ 312 w 1217"/>
              <a:gd name="T3" fmla="*/ 313 h 1222"/>
              <a:gd name="T4" fmla="*/ 1217 w 1217"/>
              <a:gd name="T5" fmla="*/ 0 h 1222"/>
              <a:gd name="T6" fmla="*/ 0 w 1217"/>
              <a:gd name="T7" fmla="*/ 1222 h 1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17" h="1222">
                <a:moveTo>
                  <a:pt x="0" y="1222"/>
                </a:moveTo>
                <a:lnTo>
                  <a:pt x="312" y="313"/>
                </a:lnTo>
                <a:lnTo>
                  <a:pt x="1217" y="0"/>
                </a:lnTo>
                <a:lnTo>
                  <a:pt x="0" y="1222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0" name="Freeform 64">
            <a:extLst>
              <a:ext uri="{FF2B5EF4-FFF2-40B4-BE49-F238E27FC236}">
                <a16:creationId xmlns:a16="http://schemas.microsoft.com/office/drawing/2014/main" id="{F65336B8-291D-4D1A-9C30-758437D87528}"/>
              </a:ext>
            </a:extLst>
          </p:cNvPr>
          <p:cNvSpPr>
            <a:spLocks/>
          </p:cNvSpPr>
          <p:nvPr/>
        </p:nvSpPr>
        <p:spPr bwMode="auto">
          <a:xfrm>
            <a:off x="716093" y="2204037"/>
            <a:ext cx="611526" cy="2489472"/>
          </a:xfrm>
          <a:custGeom>
            <a:avLst/>
            <a:gdLst>
              <a:gd name="T0" fmla="*/ 423 w 423"/>
              <a:gd name="T1" fmla="*/ 1722 h 1722"/>
              <a:gd name="T2" fmla="*/ 0 w 423"/>
              <a:gd name="T3" fmla="*/ 861 h 1722"/>
              <a:gd name="T4" fmla="*/ 418 w 423"/>
              <a:gd name="T5" fmla="*/ 0 h 1722"/>
              <a:gd name="T6" fmla="*/ 423 w 423"/>
              <a:gd name="T7" fmla="*/ 1722 h 17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23" h="1722">
                <a:moveTo>
                  <a:pt x="423" y="1722"/>
                </a:moveTo>
                <a:lnTo>
                  <a:pt x="0" y="861"/>
                </a:lnTo>
                <a:lnTo>
                  <a:pt x="418" y="0"/>
                </a:lnTo>
                <a:lnTo>
                  <a:pt x="423" y="1722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1" name="Freeform 65">
            <a:extLst>
              <a:ext uri="{FF2B5EF4-FFF2-40B4-BE49-F238E27FC236}">
                <a16:creationId xmlns:a16="http://schemas.microsoft.com/office/drawing/2014/main" id="{CACDF18E-4F4C-45D4-8C4F-9346CFB37C5C}"/>
              </a:ext>
            </a:extLst>
          </p:cNvPr>
          <p:cNvSpPr>
            <a:spLocks/>
          </p:cNvSpPr>
          <p:nvPr/>
        </p:nvSpPr>
        <p:spPr bwMode="auto">
          <a:xfrm>
            <a:off x="996556" y="2204037"/>
            <a:ext cx="1610495" cy="2489472"/>
          </a:xfrm>
          <a:custGeom>
            <a:avLst/>
            <a:gdLst>
              <a:gd name="T0" fmla="*/ 299 w 1479"/>
              <a:gd name="T1" fmla="*/ 0 h 2290"/>
              <a:gd name="T2" fmla="*/ 305 w 1479"/>
              <a:gd name="T3" fmla="*/ 2290 h 2290"/>
              <a:gd name="T4" fmla="*/ 1479 w 1479"/>
              <a:gd name="T5" fmla="*/ 1800 h 2290"/>
              <a:gd name="T6" fmla="*/ 1476 w 1479"/>
              <a:gd name="T7" fmla="*/ 483 h 2290"/>
              <a:gd name="T8" fmla="*/ 299 w 1479"/>
              <a:gd name="T9" fmla="*/ 0 h 2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79" h="2290">
                <a:moveTo>
                  <a:pt x="299" y="0"/>
                </a:moveTo>
                <a:cubicBezTo>
                  <a:pt x="0" y="765"/>
                  <a:pt x="23" y="1580"/>
                  <a:pt x="305" y="2290"/>
                </a:cubicBezTo>
                <a:cubicBezTo>
                  <a:pt x="1479" y="1800"/>
                  <a:pt x="1479" y="1800"/>
                  <a:pt x="1479" y="1800"/>
                </a:cubicBezTo>
                <a:cubicBezTo>
                  <a:pt x="1322" y="1390"/>
                  <a:pt x="1310" y="924"/>
                  <a:pt x="1476" y="483"/>
                </a:cubicBezTo>
                <a:lnTo>
                  <a:pt x="299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2" name="Freeform 66">
            <a:extLst>
              <a:ext uri="{FF2B5EF4-FFF2-40B4-BE49-F238E27FC236}">
                <a16:creationId xmlns:a16="http://schemas.microsoft.com/office/drawing/2014/main" id="{6062F55B-4E6F-4FC8-8B96-329D5934B2D6}"/>
              </a:ext>
            </a:extLst>
          </p:cNvPr>
          <p:cNvSpPr>
            <a:spLocks/>
          </p:cNvSpPr>
          <p:nvPr/>
        </p:nvSpPr>
        <p:spPr bwMode="auto">
          <a:xfrm>
            <a:off x="1368098" y="324644"/>
            <a:ext cx="2294305" cy="2291413"/>
          </a:xfrm>
          <a:custGeom>
            <a:avLst/>
            <a:gdLst>
              <a:gd name="T0" fmla="*/ 1616 w 2106"/>
              <a:gd name="T1" fmla="*/ 0 h 2108"/>
              <a:gd name="T2" fmla="*/ 0 w 2106"/>
              <a:gd name="T3" fmla="*/ 1624 h 2108"/>
              <a:gd name="T4" fmla="*/ 1177 w 2106"/>
              <a:gd name="T5" fmla="*/ 2108 h 2108"/>
              <a:gd name="T6" fmla="*/ 2106 w 2106"/>
              <a:gd name="T7" fmla="*/ 1174 h 2108"/>
              <a:gd name="T8" fmla="*/ 1616 w 2106"/>
              <a:gd name="T9" fmla="*/ 0 h 2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06" h="2108">
                <a:moveTo>
                  <a:pt x="1616" y="0"/>
                </a:moveTo>
                <a:cubicBezTo>
                  <a:pt x="916" y="307"/>
                  <a:pt x="326" y="869"/>
                  <a:pt x="0" y="1624"/>
                </a:cubicBezTo>
                <a:cubicBezTo>
                  <a:pt x="1177" y="2108"/>
                  <a:pt x="1177" y="2108"/>
                  <a:pt x="1177" y="2108"/>
                </a:cubicBezTo>
                <a:cubicBezTo>
                  <a:pt x="1369" y="1678"/>
                  <a:pt x="1706" y="1355"/>
                  <a:pt x="2106" y="1174"/>
                </a:cubicBezTo>
                <a:lnTo>
                  <a:pt x="1616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6" name="Freeform 70">
            <a:extLst>
              <a:ext uri="{FF2B5EF4-FFF2-40B4-BE49-F238E27FC236}">
                <a16:creationId xmlns:a16="http://schemas.microsoft.com/office/drawing/2014/main" id="{F32AFB4A-5285-49C8-8E13-37C940F65950}"/>
              </a:ext>
            </a:extLst>
          </p:cNvPr>
          <p:cNvSpPr>
            <a:spLocks/>
          </p:cNvSpPr>
          <p:nvPr/>
        </p:nvSpPr>
        <p:spPr bwMode="auto">
          <a:xfrm>
            <a:off x="1375326" y="4275705"/>
            <a:ext cx="2297196" cy="2288522"/>
          </a:xfrm>
          <a:custGeom>
            <a:avLst/>
            <a:gdLst>
              <a:gd name="T0" fmla="*/ 0 w 2109"/>
              <a:gd name="T1" fmla="*/ 490 h 2105"/>
              <a:gd name="T2" fmla="*/ 1625 w 2109"/>
              <a:gd name="T3" fmla="*/ 2105 h 2105"/>
              <a:gd name="T4" fmla="*/ 2109 w 2109"/>
              <a:gd name="T5" fmla="*/ 928 h 2105"/>
              <a:gd name="T6" fmla="*/ 1175 w 2109"/>
              <a:gd name="T7" fmla="*/ 0 h 2105"/>
              <a:gd name="T8" fmla="*/ 0 w 2109"/>
              <a:gd name="T9" fmla="*/ 490 h 2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09" h="2105">
                <a:moveTo>
                  <a:pt x="0" y="490"/>
                </a:moveTo>
                <a:cubicBezTo>
                  <a:pt x="308" y="1190"/>
                  <a:pt x="870" y="1779"/>
                  <a:pt x="1625" y="2105"/>
                </a:cubicBezTo>
                <a:cubicBezTo>
                  <a:pt x="2109" y="928"/>
                  <a:pt x="2109" y="928"/>
                  <a:pt x="2109" y="928"/>
                </a:cubicBezTo>
                <a:cubicBezTo>
                  <a:pt x="1679" y="736"/>
                  <a:pt x="1356" y="399"/>
                  <a:pt x="1175" y="0"/>
                </a:cubicBezTo>
                <a:lnTo>
                  <a:pt x="0" y="49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7" name="Freeform 71">
            <a:extLst>
              <a:ext uri="{FF2B5EF4-FFF2-40B4-BE49-F238E27FC236}">
                <a16:creationId xmlns:a16="http://schemas.microsoft.com/office/drawing/2014/main" id="{65928FBB-0DEB-461B-9133-7704102F8F4F}"/>
              </a:ext>
            </a:extLst>
          </p:cNvPr>
          <p:cNvSpPr>
            <a:spLocks/>
          </p:cNvSpPr>
          <p:nvPr/>
        </p:nvSpPr>
        <p:spPr bwMode="auto">
          <a:xfrm>
            <a:off x="2423449" y="2730267"/>
            <a:ext cx="446718" cy="1431229"/>
          </a:xfrm>
          <a:custGeom>
            <a:avLst/>
            <a:gdLst>
              <a:gd name="T0" fmla="*/ 408 w 411"/>
              <a:gd name="T1" fmla="*/ 100 h 1317"/>
              <a:gd name="T2" fmla="*/ 166 w 411"/>
              <a:gd name="T3" fmla="*/ 0 h 1317"/>
              <a:gd name="T4" fmla="*/ 169 w 411"/>
              <a:gd name="T5" fmla="*/ 1317 h 1317"/>
              <a:gd name="T6" fmla="*/ 411 w 411"/>
              <a:gd name="T7" fmla="*/ 1216 h 1317"/>
              <a:gd name="T8" fmla="*/ 408 w 411"/>
              <a:gd name="T9" fmla="*/ 100 h 1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1" h="1317">
                <a:moveTo>
                  <a:pt x="408" y="100"/>
                </a:moveTo>
                <a:cubicBezTo>
                  <a:pt x="166" y="0"/>
                  <a:pt x="166" y="0"/>
                  <a:pt x="166" y="0"/>
                </a:cubicBezTo>
                <a:cubicBezTo>
                  <a:pt x="0" y="441"/>
                  <a:pt x="12" y="907"/>
                  <a:pt x="169" y="1317"/>
                </a:cubicBezTo>
                <a:cubicBezTo>
                  <a:pt x="411" y="1216"/>
                  <a:pt x="411" y="1216"/>
                  <a:pt x="411" y="1216"/>
                </a:cubicBezTo>
                <a:cubicBezTo>
                  <a:pt x="280" y="868"/>
                  <a:pt x="270" y="474"/>
                  <a:pt x="408" y="10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8" name="Freeform 72">
            <a:extLst>
              <a:ext uri="{FF2B5EF4-FFF2-40B4-BE49-F238E27FC236}">
                <a16:creationId xmlns:a16="http://schemas.microsoft.com/office/drawing/2014/main" id="{981F3D71-FF18-44C2-B7C1-46E648E1E434}"/>
              </a:ext>
            </a:extLst>
          </p:cNvPr>
          <p:cNvSpPr>
            <a:spLocks/>
          </p:cNvSpPr>
          <p:nvPr/>
        </p:nvSpPr>
        <p:spPr bwMode="auto">
          <a:xfrm>
            <a:off x="2648976" y="1601185"/>
            <a:ext cx="1123299" cy="1124744"/>
          </a:xfrm>
          <a:custGeom>
            <a:avLst/>
            <a:gdLst>
              <a:gd name="T0" fmla="*/ 1030 w 1030"/>
              <a:gd name="T1" fmla="*/ 242 h 1034"/>
              <a:gd name="T2" fmla="*/ 929 w 1030"/>
              <a:gd name="T3" fmla="*/ 0 h 1034"/>
              <a:gd name="T4" fmla="*/ 0 w 1030"/>
              <a:gd name="T5" fmla="*/ 934 h 1034"/>
              <a:gd name="T6" fmla="*/ 243 w 1030"/>
              <a:gd name="T7" fmla="*/ 1034 h 1034"/>
              <a:gd name="T8" fmla="*/ 1030 w 1030"/>
              <a:gd name="T9" fmla="*/ 242 h 10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30" h="1034">
                <a:moveTo>
                  <a:pt x="1030" y="242"/>
                </a:moveTo>
                <a:cubicBezTo>
                  <a:pt x="929" y="0"/>
                  <a:pt x="929" y="0"/>
                  <a:pt x="929" y="0"/>
                </a:cubicBezTo>
                <a:cubicBezTo>
                  <a:pt x="529" y="181"/>
                  <a:pt x="192" y="504"/>
                  <a:pt x="0" y="934"/>
                </a:cubicBezTo>
                <a:cubicBezTo>
                  <a:pt x="243" y="1034"/>
                  <a:pt x="243" y="1034"/>
                  <a:pt x="243" y="1034"/>
                </a:cubicBezTo>
                <a:cubicBezTo>
                  <a:pt x="407" y="671"/>
                  <a:pt x="692" y="397"/>
                  <a:pt x="1030" y="242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2" name="Freeform 76">
            <a:extLst>
              <a:ext uri="{FF2B5EF4-FFF2-40B4-BE49-F238E27FC236}">
                <a16:creationId xmlns:a16="http://schemas.microsoft.com/office/drawing/2014/main" id="{4B87FBDE-F9B5-4335-B278-B3FD13F2FE13}"/>
              </a:ext>
            </a:extLst>
          </p:cNvPr>
          <p:cNvSpPr>
            <a:spLocks/>
          </p:cNvSpPr>
          <p:nvPr/>
        </p:nvSpPr>
        <p:spPr bwMode="auto">
          <a:xfrm>
            <a:off x="2654759" y="4164388"/>
            <a:ext cx="1126190" cy="1120407"/>
          </a:xfrm>
          <a:custGeom>
            <a:avLst/>
            <a:gdLst>
              <a:gd name="T0" fmla="*/ 242 w 1033"/>
              <a:gd name="T1" fmla="*/ 0 h 1030"/>
              <a:gd name="T2" fmla="*/ 0 w 1033"/>
              <a:gd name="T3" fmla="*/ 102 h 1030"/>
              <a:gd name="T4" fmla="*/ 934 w 1033"/>
              <a:gd name="T5" fmla="*/ 1030 h 1030"/>
              <a:gd name="T6" fmla="*/ 1033 w 1033"/>
              <a:gd name="T7" fmla="*/ 787 h 1030"/>
              <a:gd name="T8" fmla="*/ 242 w 1033"/>
              <a:gd name="T9" fmla="*/ 0 h 10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33" h="1030">
                <a:moveTo>
                  <a:pt x="242" y="0"/>
                </a:moveTo>
                <a:cubicBezTo>
                  <a:pt x="0" y="102"/>
                  <a:pt x="0" y="102"/>
                  <a:pt x="0" y="102"/>
                </a:cubicBezTo>
                <a:cubicBezTo>
                  <a:pt x="181" y="501"/>
                  <a:pt x="504" y="838"/>
                  <a:pt x="934" y="1030"/>
                </a:cubicBezTo>
                <a:cubicBezTo>
                  <a:pt x="1033" y="787"/>
                  <a:pt x="1033" y="787"/>
                  <a:pt x="1033" y="787"/>
                </a:cubicBezTo>
                <a:cubicBezTo>
                  <a:pt x="671" y="623"/>
                  <a:pt x="397" y="338"/>
                  <a:pt x="242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8" name="Freeform 80">
            <a:extLst>
              <a:ext uri="{FF2B5EF4-FFF2-40B4-BE49-F238E27FC236}">
                <a16:creationId xmlns:a16="http://schemas.microsoft.com/office/drawing/2014/main" id="{B5EAA6CC-084E-4982-88B3-ACD320F7FC90}"/>
              </a:ext>
            </a:extLst>
          </p:cNvPr>
          <p:cNvSpPr>
            <a:spLocks/>
          </p:cNvSpPr>
          <p:nvPr/>
        </p:nvSpPr>
        <p:spPr bwMode="auto">
          <a:xfrm>
            <a:off x="3029191" y="1971281"/>
            <a:ext cx="365759" cy="361422"/>
          </a:xfrm>
          <a:custGeom>
            <a:avLst/>
            <a:gdLst>
              <a:gd name="T0" fmla="*/ 183 w 253"/>
              <a:gd name="T1" fmla="*/ 0 h 250"/>
              <a:gd name="T2" fmla="*/ 253 w 253"/>
              <a:gd name="T3" fmla="*/ 250 h 250"/>
              <a:gd name="T4" fmla="*/ 0 w 253"/>
              <a:gd name="T5" fmla="*/ 186 h 250"/>
              <a:gd name="T6" fmla="*/ 183 w 253"/>
              <a:gd name="T7" fmla="*/ 0 h 2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3" h="250">
                <a:moveTo>
                  <a:pt x="183" y="0"/>
                </a:moveTo>
                <a:lnTo>
                  <a:pt x="253" y="250"/>
                </a:lnTo>
                <a:lnTo>
                  <a:pt x="0" y="186"/>
                </a:lnTo>
                <a:lnTo>
                  <a:pt x="183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9" name="Freeform 81">
            <a:extLst>
              <a:ext uri="{FF2B5EF4-FFF2-40B4-BE49-F238E27FC236}">
                <a16:creationId xmlns:a16="http://schemas.microsoft.com/office/drawing/2014/main" id="{3BC2379F-F088-42D7-86FE-110256D2B8BA}"/>
              </a:ext>
            </a:extLst>
          </p:cNvPr>
          <p:cNvSpPr>
            <a:spLocks/>
          </p:cNvSpPr>
          <p:nvPr/>
        </p:nvSpPr>
        <p:spPr bwMode="auto">
          <a:xfrm>
            <a:off x="2627291" y="3244931"/>
            <a:ext cx="328171" cy="399009"/>
          </a:xfrm>
          <a:custGeom>
            <a:avLst/>
            <a:gdLst>
              <a:gd name="T0" fmla="*/ 0 w 227"/>
              <a:gd name="T1" fmla="*/ 0 h 276"/>
              <a:gd name="T2" fmla="*/ 227 w 227"/>
              <a:gd name="T3" fmla="*/ 127 h 276"/>
              <a:gd name="T4" fmla="*/ 3 w 227"/>
              <a:gd name="T5" fmla="*/ 276 h 276"/>
              <a:gd name="T6" fmla="*/ 0 w 227"/>
              <a:gd name="T7" fmla="*/ 0 h 2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276">
                <a:moveTo>
                  <a:pt x="0" y="0"/>
                </a:moveTo>
                <a:lnTo>
                  <a:pt x="227" y="127"/>
                </a:lnTo>
                <a:lnTo>
                  <a:pt x="3" y="27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0" name="Freeform 82">
            <a:extLst>
              <a:ext uri="{FF2B5EF4-FFF2-40B4-BE49-F238E27FC236}">
                <a16:creationId xmlns:a16="http://schemas.microsoft.com/office/drawing/2014/main" id="{8843050D-AB7F-4C40-B2EF-EE7A1EA2607B}"/>
              </a:ext>
            </a:extLst>
          </p:cNvPr>
          <p:cNvSpPr>
            <a:spLocks/>
          </p:cNvSpPr>
          <p:nvPr/>
        </p:nvSpPr>
        <p:spPr bwMode="auto">
          <a:xfrm>
            <a:off x="3058105" y="4535929"/>
            <a:ext cx="362868" cy="364313"/>
          </a:xfrm>
          <a:custGeom>
            <a:avLst/>
            <a:gdLst>
              <a:gd name="T0" fmla="*/ 0 w 251"/>
              <a:gd name="T1" fmla="*/ 71 h 252"/>
              <a:gd name="T2" fmla="*/ 251 w 251"/>
              <a:gd name="T3" fmla="*/ 0 h 252"/>
              <a:gd name="T4" fmla="*/ 186 w 251"/>
              <a:gd name="T5" fmla="*/ 252 h 252"/>
              <a:gd name="T6" fmla="*/ 0 w 251"/>
              <a:gd name="T7" fmla="*/ 71 h 2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1" h="252">
                <a:moveTo>
                  <a:pt x="0" y="71"/>
                </a:moveTo>
                <a:lnTo>
                  <a:pt x="251" y="0"/>
                </a:lnTo>
                <a:lnTo>
                  <a:pt x="186" y="252"/>
                </a:lnTo>
                <a:lnTo>
                  <a:pt x="0" y="71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97" name="Group 96">
            <a:extLst>
              <a:ext uri="{FF2B5EF4-FFF2-40B4-BE49-F238E27FC236}">
                <a16:creationId xmlns:a16="http://schemas.microsoft.com/office/drawing/2014/main" id="{185E2203-EEC0-44CE-9FC7-9A3F29C510AF}"/>
              </a:ext>
            </a:extLst>
          </p:cNvPr>
          <p:cNvGrpSpPr/>
          <p:nvPr/>
        </p:nvGrpSpPr>
        <p:grpSpPr>
          <a:xfrm>
            <a:off x="3739656" y="1823511"/>
            <a:ext cx="4712688" cy="2703744"/>
            <a:chOff x="5486400" y="2946400"/>
            <a:chExt cx="25576932" cy="14673922"/>
          </a:xfrm>
          <a:effectLst>
            <a:reflection blurRad="6350" stA="25000" endPos="9000" dir="5400000" sy="-100000" algn="bl" rotWithShape="0"/>
          </a:effectLst>
        </p:grpSpPr>
        <p:sp>
          <p:nvSpPr>
            <p:cNvPr id="98" name="Shape 6">
              <a:extLst>
                <a:ext uri="{FF2B5EF4-FFF2-40B4-BE49-F238E27FC236}">
                  <a16:creationId xmlns:a16="http://schemas.microsoft.com/office/drawing/2014/main" id="{4CB57E0D-5AC1-47D1-BDDC-BBF6AB1AB211}"/>
                </a:ext>
              </a:extLst>
            </p:cNvPr>
            <p:cNvSpPr/>
            <p:nvPr/>
          </p:nvSpPr>
          <p:spPr>
            <a:xfrm>
              <a:off x="8026400" y="3136900"/>
              <a:ext cx="20505265" cy="139014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03" y="1320"/>
                  </a:moveTo>
                  <a:lnTo>
                    <a:pt x="20703" y="19605"/>
                  </a:lnTo>
                  <a:lnTo>
                    <a:pt x="895" y="19605"/>
                  </a:lnTo>
                  <a:lnTo>
                    <a:pt x="895" y="1320"/>
                  </a:lnTo>
                  <a:lnTo>
                    <a:pt x="20703" y="1320"/>
                  </a:lnTo>
                  <a:cubicBezTo>
                    <a:pt x="20703" y="1320"/>
                    <a:pt x="20703" y="1320"/>
                    <a:pt x="20703" y="1320"/>
                  </a:cubicBezTo>
                  <a:close/>
                  <a:moveTo>
                    <a:pt x="20983" y="0"/>
                  </a:moveTo>
                  <a:lnTo>
                    <a:pt x="617" y="0"/>
                  </a:lnTo>
                  <a:cubicBezTo>
                    <a:pt x="277" y="0"/>
                    <a:pt x="0" y="408"/>
                    <a:pt x="0" y="910"/>
                  </a:cubicBezTo>
                  <a:lnTo>
                    <a:pt x="0" y="21021"/>
                  </a:lnTo>
                  <a:lnTo>
                    <a:pt x="0" y="21156"/>
                  </a:lnTo>
                  <a:lnTo>
                    <a:pt x="0" y="21186"/>
                  </a:lnTo>
                  <a:cubicBezTo>
                    <a:pt x="0" y="21415"/>
                    <a:pt x="126" y="21600"/>
                    <a:pt x="281" y="21600"/>
                  </a:cubicBezTo>
                  <a:lnTo>
                    <a:pt x="21319" y="21600"/>
                  </a:lnTo>
                  <a:cubicBezTo>
                    <a:pt x="21474" y="21600"/>
                    <a:pt x="21600" y="21415"/>
                    <a:pt x="21600" y="21186"/>
                  </a:cubicBezTo>
                  <a:lnTo>
                    <a:pt x="21600" y="21156"/>
                  </a:lnTo>
                  <a:lnTo>
                    <a:pt x="21600" y="21021"/>
                  </a:lnTo>
                  <a:lnTo>
                    <a:pt x="21600" y="910"/>
                  </a:lnTo>
                  <a:cubicBezTo>
                    <a:pt x="21600" y="408"/>
                    <a:pt x="21323" y="0"/>
                    <a:pt x="20983" y="0"/>
                  </a:cubicBezTo>
                  <a:close/>
                </a:path>
              </a:pathLst>
            </a:custGeom>
            <a:gradFill>
              <a:gsLst>
                <a:gs pos="0">
                  <a:srgbClr val="E8E7E8"/>
                </a:gs>
                <a:gs pos="95000">
                  <a:srgbClr val="AFB2B4"/>
                </a:gs>
              </a:gsLst>
              <a:lin ang="2043523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9" name="Shape 7">
              <a:extLst>
                <a:ext uri="{FF2B5EF4-FFF2-40B4-BE49-F238E27FC236}">
                  <a16:creationId xmlns:a16="http://schemas.microsoft.com/office/drawing/2014/main" id="{79F59321-04FE-4197-A32A-F9E19285657E}"/>
                </a:ext>
              </a:extLst>
            </p:cNvPr>
            <p:cNvSpPr/>
            <p:nvPr/>
          </p:nvSpPr>
          <p:spPr>
            <a:xfrm>
              <a:off x="28448000" y="16751300"/>
              <a:ext cx="170192" cy="322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10800" y="11510"/>
                  </a:lnTo>
                  <a:lnTo>
                    <a:pt x="21600" y="0"/>
                  </a:lnTo>
                  <a:cubicBezTo>
                    <a:pt x="21600" y="0"/>
                    <a:pt x="21600" y="21600"/>
                    <a:pt x="21600" y="21600"/>
                  </a:cubicBezTo>
                  <a:close/>
                </a:path>
              </a:pathLst>
            </a:custGeom>
            <a:solidFill>
              <a:srgbClr val="A8A9AC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0" name="Shape 8">
              <a:extLst>
                <a:ext uri="{FF2B5EF4-FFF2-40B4-BE49-F238E27FC236}">
                  <a16:creationId xmlns:a16="http://schemas.microsoft.com/office/drawing/2014/main" id="{344C15A3-5245-4EF4-9CC0-97E81F33BEC5}"/>
                </a:ext>
              </a:extLst>
            </p:cNvPr>
            <p:cNvSpPr/>
            <p:nvPr/>
          </p:nvSpPr>
          <p:spPr>
            <a:xfrm>
              <a:off x="7937500" y="16751300"/>
              <a:ext cx="170194" cy="322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0" y="0"/>
                  </a:lnTo>
                  <a:lnTo>
                    <a:pt x="11832" y="12996"/>
                  </a:lnTo>
                  <a:cubicBezTo>
                    <a:pt x="11832" y="12996"/>
                    <a:pt x="21600" y="21600"/>
                    <a:pt x="21600" y="21600"/>
                  </a:cubicBezTo>
                  <a:close/>
                </a:path>
              </a:pathLst>
            </a:custGeom>
            <a:solidFill>
              <a:srgbClr val="A8A9AC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1" name="Shape 9">
              <a:extLst>
                <a:ext uri="{FF2B5EF4-FFF2-40B4-BE49-F238E27FC236}">
                  <a16:creationId xmlns:a16="http://schemas.microsoft.com/office/drawing/2014/main" id="{4A12B6BB-651A-4D62-BFE8-78433BC42DA9}"/>
                </a:ext>
              </a:extLst>
            </p:cNvPr>
            <p:cNvSpPr/>
            <p:nvPr/>
          </p:nvSpPr>
          <p:spPr>
            <a:xfrm>
              <a:off x="7835900" y="2946400"/>
              <a:ext cx="20878159" cy="146370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01" y="0"/>
                  </a:moveTo>
                  <a:lnTo>
                    <a:pt x="799" y="0"/>
                  </a:lnTo>
                  <a:cubicBezTo>
                    <a:pt x="358" y="0"/>
                    <a:pt x="0" y="510"/>
                    <a:pt x="0" y="1140"/>
                  </a:cubicBezTo>
                  <a:lnTo>
                    <a:pt x="0" y="20460"/>
                  </a:lnTo>
                  <a:cubicBezTo>
                    <a:pt x="0" y="21090"/>
                    <a:pt x="358" y="21600"/>
                    <a:pt x="799" y="21600"/>
                  </a:cubicBezTo>
                  <a:lnTo>
                    <a:pt x="20801" y="21600"/>
                  </a:lnTo>
                  <a:cubicBezTo>
                    <a:pt x="21242" y="21600"/>
                    <a:pt x="21600" y="21090"/>
                    <a:pt x="21600" y="20460"/>
                  </a:cubicBezTo>
                  <a:lnTo>
                    <a:pt x="21600" y="1140"/>
                  </a:lnTo>
                  <a:cubicBezTo>
                    <a:pt x="21600" y="510"/>
                    <a:pt x="21242" y="0"/>
                    <a:pt x="20801" y="0"/>
                  </a:cubicBezTo>
                  <a:cubicBezTo>
                    <a:pt x="20801" y="0"/>
                    <a:pt x="20801" y="0"/>
                    <a:pt x="20801" y="0"/>
                  </a:cubicBezTo>
                  <a:close/>
                  <a:moveTo>
                    <a:pt x="20801" y="138"/>
                  </a:moveTo>
                  <a:cubicBezTo>
                    <a:pt x="21188" y="138"/>
                    <a:pt x="21504" y="587"/>
                    <a:pt x="21504" y="1140"/>
                  </a:cubicBezTo>
                  <a:lnTo>
                    <a:pt x="21504" y="20460"/>
                  </a:lnTo>
                  <a:cubicBezTo>
                    <a:pt x="21504" y="21013"/>
                    <a:pt x="21188" y="21462"/>
                    <a:pt x="20801" y="21462"/>
                  </a:cubicBezTo>
                  <a:lnTo>
                    <a:pt x="799" y="21462"/>
                  </a:lnTo>
                  <a:cubicBezTo>
                    <a:pt x="412" y="21462"/>
                    <a:pt x="96" y="21013"/>
                    <a:pt x="96" y="20460"/>
                  </a:cubicBezTo>
                  <a:lnTo>
                    <a:pt x="96" y="1140"/>
                  </a:lnTo>
                  <a:cubicBezTo>
                    <a:pt x="96" y="587"/>
                    <a:pt x="412" y="138"/>
                    <a:pt x="799" y="138"/>
                  </a:cubicBezTo>
                  <a:lnTo>
                    <a:pt x="20801" y="138"/>
                  </a:lnTo>
                </a:path>
              </a:pathLst>
            </a:custGeom>
            <a:gradFill>
              <a:gsLst>
                <a:gs pos="100000">
                  <a:srgbClr val="C7C8CB"/>
                </a:gs>
                <a:gs pos="0">
                  <a:srgbClr val="E9EBF2"/>
                </a:gs>
              </a:gsLst>
              <a:lin ang="3283355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2" name="Shape 10">
              <a:extLst>
                <a:ext uri="{FF2B5EF4-FFF2-40B4-BE49-F238E27FC236}">
                  <a16:creationId xmlns:a16="http://schemas.microsoft.com/office/drawing/2014/main" id="{4F5AEAAA-9722-418C-A4FA-9449F88E3576}"/>
                </a:ext>
              </a:extLst>
            </p:cNvPr>
            <p:cNvSpPr/>
            <p:nvPr/>
          </p:nvSpPr>
          <p:spPr>
            <a:xfrm>
              <a:off x="7899400" y="3009900"/>
              <a:ext cx="20744979" cy="145038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65" y="0"/>
                  </a:moveTo>
                  <a:lnTo>
                    <a:pt x="735" y="0"/>
                  </a:lnTo>
                  <a:cubicBezTo>
                    <a:pt x="330" y="0"/>
                    <a:pt x="0" y="472"/>
                    <a:pt x="0" y="1051"/>
                  </a:cubicBezTo>
                  <a:lnTo>
                    <a:pt x="0" y="20549"/>
                  </a:lnTo>
                  <a:cubicBezTo>
                    <a:pt x="0" y="21128"/>
                    <a:pt x="330" y="21600"/>
                    <a:pt x="735" y="21600"/>
                  </a:cubicBezTo>
                  <a:lnTo>
                    <a:pt x="20865" y="21600"/>
                  </a:lnTo>
                  <a:cubicBezTo>
                    <a:pt x="21270" y="21600"/>
                    <a:pt x="21600" y="21128"/>
                    <a:pt x="21600" y="20549"/>
                  </a:cubicBezTo>
                  <a:lnTo>
                    <a:pt x="21600" y="1051"/>
                  </a:lnTo>
                  <a:cubicBezTo>
                    <a:pt x="21600" y="472"/>
                    <a:pt x="21270" y="0"/>
                    <a:pt x="20865" y="0"/>
                  </a:cubicBezTo>
                  <a:cubicBezTo>
                    <a:pt x="20865" y="0"/>
                    <a:pt x="20865" y="0"/>
                    <a:pt x="20865" y="0"/>
                  </a:cubicBezTo>
                  <a:close/>
                  <a:moveTo>
                    <a:pt x="20865" y="40"/>
                  </a:moveTo>
                  <a:cubicBezTo>
                    <a:pt x="21255" y="40"/>
                    <a:pt x="21572" y="493"/>
                    <a:pt x="21572" y="1051"/>
                  </a:cubicBezTo>
                  <a:lnTo>
                    <a:pt x="21572" y="20549"/>
                  </a:lnTo>
                  <a:cubicBezTo>
                    <a:pt x="21572" y="21107"/>
                    <a:pt x="21255" y="21560"/>
                    <a:pt x="20865" y="21560"/>
                  </a:cubicBezTo>
                  <a:lnTo>
                    <a:pt x="735" y="21560"/>
                  </a:lnTo>
                  <a:cubicBezTo>
                    <a:pt x="345" y="21560"/>
                    <a:pt x="28" y="21107"/>
                    <a:pt x="28" y="20549"/>
                  </a:cubicBezTo>
                  <a:lnTo>
                    <a:pt x="28" y="1051"/>
                  </a:lnTo>
                  <a:cubicBezTo>
                    <a:pt x="28" y="493"/>
                    <a:pt x="345" y="40"/>
                    <a:pt x="735" y="40"/>
                  </a:cubicBezTo>
                  <a:lnTo>
                    <a:pt x="20865" y="40"/>
                  </a:lnTo>
                </a:path>
              </a:pathLst>
            </a:custGeom>
            <a:solidFill>
              <a:srgbClr val="FFFFFF">
                <a:alpha val="25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3" name="Shape 11">
              <a:extLst>
                <a:ext uri="{FF2B5EF4-FFF2-40B4-BE49-F238E27FC236}">
                  <a16:creationId xmlns:a16="http://schemas.microsoft.com/office/drawing/2014/main" id="{0AF6D820-6AB3-4288-8D5D-E2B3DBE211C4}"/>
                </a:ext>
              </a:extLst>
            </p:cNvPr>
            <p:cNvSpPr/>
            <p:nvPr/>
          </p:nvSpPr>
          <p:spPr>
            <a:xfrm>
              <a:off x="8026400" y="3136900"/>
              <a:ext cx="20505261" cy="139015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83" y="0"/>
                  </a:moveTo>
                  <a:lnTo>
                    <a:pt x="617" y="0"/>
                  </a:lnTo>
                  <a:cubicBezTo>
                    <a:pt x="277" y="0"/>
                    <a:pt x="0" y="408"/>
                    <a:pt x="0" y="910"/>
                  </a:cubicBezTo>
                  <a:lnTo>
                    <a:pt x="0" y="21021"/>
                  </a:lnTo>
                  <a:lnTo>
                    <a:pt x="0" y="21156"/>
                  </a:lnTo>
                  <a:lnTo>
                    <a:pt x="0" y="21186"/>
                  </a:lnTo>
                  <a:cubicBezTo>
                    <a:pt x="0" y="21415"/>
                    <a:pt x="126" y="21600"/>
                    <a:pt x="281" y="21600"/>
                  </a:cubicBezTo>
                  <a:lnTo>
                    <a:pt x="21319" y="21600"/>
                  </a:lnTo>
                  <a:cubicBezTo>
                    <a:pt x="21474" y="21600"/>
                    <a:pt x="21600" y="21415"/>
                    <a:pt x="21600" y="21186"/>
                  </a:cubicBezTo>
                  <a:lnTo>
                    <a:pt x="21600" y="21156"/>
                  </a:lnTo>
                  <a:lnTo>
                    <a:pt x="21600" y="21021"/>
                  </a:lnTo>
                  <a:lnTo>
                    <a:pt x="21600" y="910"/>
                  </a:lnTo>
                  <a:cubicBezTo>
                    <a:pt x="21600" y="408"/>
                    <a:pt x="21323" y="0"/>
                    <a:pt x="20983" y="0"/>
                  </a:cubicBezTo>
                  <a:cubicBezTo>
                    <a:pt x="20983" y="0"/>
                    <a:pt x="20983" y="0"/>
                    <a:pt x="20983" y="0"/>
                  </a:cubicBezTo>
                  <a:close/>
                  <a:moveTo>
                    <a:pt x="20983" y="41"/>
                  </a:moveTo>
                  <a:cubicBezTo>
                    <a:pt x="21308" y="41"/>
                    <a:pt x="21572" y="431"/>
                    <a:pt x="21572" y="910"/>
                  </a:cubicBezTo>
                  <a:lnTo>
                    <a:pt x="21572" y="21021"/>
                  </a:lnTo>
                  <a:lnTo>
                    <a:pt x="21572" y="21156"/>
                  </a:lnTo>
                  <a:lnTo>
                    <a:pt x="21572" y="21186"/>
                  </a:lnTo>
                  <a:cubicBezTo>
                    <a:pt x="21572" y="21392"/>
                    <a:pt x="21459" y="21559"/>
                    <a:pt x="21319" y="21559"/>
                  </a:cubicBezTo>
                  <a:lnTo>
                    <a:pt x="281" y="21559"/>
                  </a:lnTo>
                  <a:cubicBezTo>
                    <a:pt x="141" y="21559"/>
                    <a:pt x="28" y="21392"/>
                    <a:pt x="28" y="21186"/>
                  </a:cubicBezTo>
                  <a:lnTo>
                    <a:pt x="28" y="21156"/>
                  </a:lnTo>
                  <a:lnTo>
                    <a:pt x="28" y="21021"/>
                  </a:lnTo>
                  <a:lnTo>
                    <a:pt x="28" y="910"/>
                  </a:lnTo>
                  <a:cubicBezTo>
                    <a:pt x="28" y="431"/>
                    <a:pt x="292" y="41"/>
                    <a:pt x="617" y="41"/>
                  </a:cubicBezTo>
                  <a:lnTo>
                    <a:pt x="20983" y="41"/>
                  </a:lnTo>
                </a:path>
              </a:pathLst>
            </a:custGeom>
            <a:solidFill>
              <a:srgbClr val="FFFFFF">
                <a:alpha val="5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4" name="Shape 12">
              <a:extLst>
                <a:ext uri="{FF2B5EF4-FFF2-40B4-BE49-F238E27FC236}">
                  <a16:creationId xmlns:a16="http://schemas.microsoft.com/office/drawing/2014/main" id="{6B521571-5777-42A4-982C-6BD8ACC2B9CF}"/>
                </a:ext>
              </a:extLst>
            </p:cNvPr>
            <p:cNvSpPr/>
            <p:nvPr/>
          </p:nvSpPr>
          <p:spPr>
            <a:xfrm>
              <a:off x="7937500" y="3048000"/>
              <a:ext cx="20691710" cy="140879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91" y="0"/>
                  </a:moveTo>
                  <a:lnTo>
                    <a:pt x="709" y="0"/>
                  </a:lnTo>
                  <a:cubicBezTo>
                    <a:pt x="318" y="0"/>
                    <a:pt x="0" y="467"/>
                    <a:pt x="0" y="1041"/>
                  </a:cubicBezTo>
                  <a:lnTo>
                    <a:pt x="0" y="20885"/>
                  </a:lnTo>
                  <a:lnTo>
                    <a:pt x="0" y="21019"/>
                  </a:lnTo>
                  <a:lnTo>
                    <a:pt x="0" y="21049"/>
                  </a:lnTo>
                  <a:cubicBezTo>
                    <a:pt x="0" y="21353"/>
                    <a:pt x="168" y="21600"/>
                    <a:pt x="375" y="21600"/>
                  </a:cubicBezTo>
                  <a:lnTo>
                    <a:pt x="21225" y="21600"/>
                  </a:lnTo>
                  <a:cubicBezTo>
                    <a:pt x="21432" y="21600"/>
                    <a:pt x="21600" y="21353"/>
                    <a:pt x="21600" y="21049"/>
                  </a:cubicBezTo>
                  <a:lnTo>
                    <a:pt x="21600" y="21019"/>
                  </a:lnTo>
                  <a:lnTo>
                    <a:pt x="21600" y="20885"/>
                  </a:lnTo>
                  <a:lnTo>
                    <a:pt x="21600" y="1041"/>
                  </a:lnTo>
                  <a:cubicBezTo>
                    <a:pt x="21600" y="467"/>
                    <a:pt x="21282" y="0"/>
                    <a:pt x="20891" y="0"/>
                  </a:cubicBezTo>
                  <a:cubicBezTo>
                    <a:pt x="20891" y="0"/>
                    <a:pt x="20891" y="0"/>
                    <a:pt x="20891" y="0"/>
                  </a:cubicBezTo>
                  <a:close/>
                  <a:moveTo>
                    <a:pt x="20891" y="143"/>
                  </a:moveTo>
                  <a:cubicBezTo>
                    <a:pt x="21228" y="143"/>
                    <a:pt x="21503" y="546"/>
                    <a:pt x="21503" y="1041"/>
                  </a:cubicBezTo>
                  <a:lnTo>
                    <a:pt x="21503" y="20885"/>
                  </a:lnTo>
                  <a:lnTo>
                    <a:pt x="21503" y="21019"/>
                  </a:lnTo>
                  <a:lnTo>
                    <a:pt x="21503" y="21049"/>
                  </a:lnTo>
                  <a:cubicBezTo>
                    <a:pt x="21503" y="21274"/>
                    <a:pt x="21378" y="21457"/>
                    <a:pt x="21225" y="21457"/>
                  </a:cubicBezTo>
                  <a:lnTo>
                    <a:pt x="375" y="21457"/>
                  </a:lnTo>
                  <a:cubicBezTo>
                    <a:pt x="222" y="21457"/>
                    <a:pt x="97" y="21274"/>
                    <a:pt x="97" y="21049"/>
                  </a:cubicBezTo>
                  <a:lnTo>
                    <a:pt x="97" y="21019"/>
                  </a:lnTo>
                  <a:lnTo>
                    <a:pt x="97" y="20885"/>
                  </a:lnTo>
                  <a:lnTo>
                    <a:pt x="97" y="1041"/>
                  </a:lnTo>
                  <a:cubicBezTo>
                    <a:pt x="97" y="546"/>
                    <a:pt x="372" y="143"/>
                    <a:pt x="709" y="143"/>
                  </a:cubicBezTo>
                  <a:lnTo>
                    <a:pt x="20891" y="143"/>
                  </a:lnTo>
                </a:path>
              </a:pathLst>
            </a:custGeom>
            <a:gradFill>
              <a:gsLst>
                <a:gs pos="0">
                  <a:srgbClr val="47484B"/>
                </a:gs>
                <a:gs pos="100000">
                  <a:srgbClr val="47484B"/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5" name="Shape 13">
              <a:extLst>
                <a:ext uri="{FF2B5EF4-FFF2-40B4-BE49-F238E27FC236}">
                  <a16:creationId xmlns:a16="http://schemas.microsoft.com/office/drawing/2014/main" id="{2D1BC2A7-F26D-41E5-A34C-E35140F9BB05}"/>
                </a:ext>
              </a:extLst>
            </p:cNvPr>
            <p:cNvSpPr/>
            <p:nvPr/>
          </p:nvSpPr>
          <p:spPr>
            <a:xfrm>
              <a:off x="27927300" y="3073400"/>
              <a:ext cx="675538" cy="6755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510" y="0"/>
                  </a:moveTo>
                  <a:lnTo>
                    <a:pt x="0" y="0"/>
                  </a:lnTo>
                  <a:cubicBezTo>
                    <a:pt x="11911" y="0"/>
                    <a:pt x="21600" y="9690"/>
                    <a:pt x="21600" y="21600"/>
                  </a:cubicBezTo>
                  <a:lnTo>
                    <a:pt x="21600" y="20090"/>
                  </a:lnTo>
                  <a:cubicBezTo>
                    <a:pt x="21600" y="9013"/>
                    <a:pt x="12588" y="0"/>
                    <a:pt x="1510" y="0"/>
                  </a:cubicBezTo>
                  <a:close/>
                </a:path>
              </a:pathLst>
            </a:custGeom>
            <a:gradFill>
              <a:gsLst>
                <a:gs pos="0">
                  <a:srgbClr val="BFBFC0">
                    <a:alpha val="0"/>
                  </a:srgbClr>
                </a:gs>
                <a:gs pos="100000">
                  <a:srgbClr val="BFBFC0">
                    <a:alpha val="0"/>
                  </a:srgbClr>
                </a:gs>
              </a:gsLst>
              <a:lin ang="27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6" name="Shape 14">
              <a:extLst>
                <a:ext uri="{FF2B5EF4-FFF2-40B4-BE49-F238E27FC236}">
                  <a16:creationId xmlns:a16="http://schemas.microsoft.com/office/drawing/2014/main" id="{96FEE37A-0006-4617-B9F4-2DBA7246C1B4}"/>
                </a:ext>
              </a:extLst>
            </p:cNvPr>
            <p:cNvSpPr/>
            <p:nvPr/>
          </p:nvSpPr>
          <p:spPr>
            <a:xfrm>
              <a:off x="7962900" y="3073400"/>
              <a:ext cx="675539" cy="6755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90" y="0"/>
                  </a:moveTo>
                  <a:lnTo>
                    <a:pt x="21600" y="0"/>
                  </a:lnTo>
                  <a:cubicBezTo>
                    <a:pt x="9689" y="0"/>
                    <a:pt x="0" y="9690"/>
                    <a:pt x="0" y="21600"/>
                  </a:cubicBezTo>
                  <a:lnTo>
                    <a:pt x="0" y="20090"/>
                  </a:lnTo>
                  <a:cubicBezTo>
                    <a:pt x="0" y="9013"/>
                    <a:pt x="9012" y="0"/>
                    <a:pt x="20090" y="0"/>
                  </a:cubicBezTo>
                  <a:close/>
                </a:path>
              </a:pathLst>
            </a:custGeom>
            <a:gradFill>
              <a:gsLst>
                <a:gs pos="0">
                  <a:srgbClr val="BFBFC0">
                    <a:alpha val="0"/>
                  </a:srgbClr>
                </a:gs>
                <a:gs pos="100000">
                  <a:srgbClr val="BFBFC0">
                    <a:alpha val="0"/>
                  </a:srgbClr>
                </a:gs>
              </a:gsLst>
              <a:lin ang="27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7" name="Shape 15">
              <a:extLst>
                <a:ext uri="{FF2B5EF4-FFF2-40B4-BE49-F238E27FC236}">
                  <a16:creationId xmlns:a16="http://schemas.microsoft.com/office/drawing/2014/main" id="{1CCB1EDA-D01B-4870-9C25-1C9033408255}"/>
                </a:ext>
              </a:extLst>
            </p:cNvPr>
            <p:cNvSpPr/>
            <p:nvPr/>
          </p:nvSpPr>
          <p:spPr>
            <a:xfrm>
              <a:off x="8864600" y="3975100"/>
              <a:ext cx="18826758" cy="117948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569" y="0"/>
                  </a:moveTo>
                  <a:lnTo>
                    <a:pt x="31" y="0"/>
                  </a:lnTo>
                  <a:cubicBezTo>
                    <a:pt x="14" y="0"/>
                    <a:pt x="0" y="22"/>
                    <a:pt x="0" y="49"/>
                  </a:cubicBezTo>
                  <a:lnTo>
                    <a:pt x="0" y="21551"/>
                  </a:lnTo>
                  <a:cubicBezTo>
                    <a:pt x="0" y="21578"/>
                    <a:pt x="14" y="21600"/>
                    <a:pt x="31" y="21600"/>
                  </a:cubicBezTo>
                  <a:lnTo>
                    <a:pt x="21569" y="21600"/>
                  </a:lnTo>
                  <a:cubicBezTo>
                    <a:pt x="21586" y="21600"/>
                    <a:pt x="21600" y="21578"/>
                    <a:pt x="21600" y="21551"/>
                  </a:cubicBezTo>
                  <a:lnTo>
                    <a:pt x="21600" y="49"/>
                  </a:lnTo>
                  <a:cubicBezTo>
                    <a:pt x="21600" y="22"/>
                    <a:pt x="21586" y="0"/>
                    <a:pt x="21569" y="0"/>
                  </a:cubicBezTo>
                  <a:cubicBezTo>
                    <a:pt x="21569" y="0"/>
                    <a:pt x="21569" y="0"/>
                    <a:pt x="21569" y="0"/>
                  </a:cubicBezTo>
                  <a:close/>
                  <a:moveTo>
                    <a:pt x="21569" y="49"/>
                  </a:moveTo>
                  <a:lnTo>
                    <a:pt x="21569" y="49"/>
                  </a:lnTo>
                  <a:lnTo>
                    <a:pt x="21569" y="21551"/>
                  </a:lnTo>
                  <a:lnTo>
                    <a:pt x="31" y="21551"/>
                  </a:lnTo>
                  <a:lnTo>
                    <a:pt x="31" y="49"/>
                  </a:lnTo>
                  <a:lnTo>
                    <a:pt x="21569" y="49"/>
                  </a:lnTo>
                </a:path>
              </a:pathLst>
            </a:custGeom>
            <a:solidFill>
              <a:srgbClr val="7D8083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8" name="Shape 16">
              <a:extLst>
                <a:ext uri="{FF2B5EF4-FFF2-40B4-BE49-F238E27FC236}">
                  <a16:creationId xmlns:a16="http://schemas.microsoft.com/office/drawing/2014/main" id="{561F81AD-C9B9-40D4-B999-9E86AB613DFB}"/>
                </a:ext>
              </a:extLst>
            </p:cNvPr>
            <p:cNvSpPr/>
            <p:nvPr/>
          </p:nvSpPr>
          <p:spPr>
            <a:xfrm>
              <a:off x="8813800" y="3924300"/>
              <a:ext cx="18919977" cy="118880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585" y="21467"/>
                  </a:moveTo>
                  <a:cubicBezTo>
                    <a:pt x="21585" y="21527"/>
                    <a:pt x="21554" y="21576"/>
                    <a:pt x="21516" y="21576"/>
                  </a:cubicBezTo>
                  <a:lnTo>
                    <a:pt x="84" y="21576"/>
                  </a:lnTo>
                  <a:cubicBezTo>
                    <a:pt x="46" y="21576"/>
                    <a:pt x="15" y="21527"/>
                    <a:pt x="15" y="21467"/>
                  </a:cubicBezTo>
                  <a:lnTo>
                    <a:pt x="15" y="133"/>
                  </a:lnTo>
                  <a:cubicBezTo>
                    <a:pt x="15" y="73"/>
                    <a:pt x="46" y="24"/>
                    <a:pt x="84" y="24"/>
                  </a:cubicBezTo>
                  <a:lnTo>
                    <a:pt x="21516" y="24"/>
                  </a:lnTo>
                  <a:cubicBezTo>
                    <a:pt x="21554" y="24"/>
                    <a:pt x="21585" y="73"/>
                    <a:pt x="21585" y="133"/>
                  </a:cubicBezTo>
                  <a:cubicBezTo>
                    <a:pt x="21585" y="133"/>
                    <a:pt x="21585" y="21467"/>
                    <a:pt x="21585" y="21467"/>
                  </a:cubicBezTo>
                  <a:close/>
                  <a:moveTo>
                    <a:pt x="21600" y="133"/>
                  </a:moveTo>
                  <a:cubicBezTo>
                    <a:pt x="21600" y="60"/>
                    <a:pt x="21562" y="0"/>
                    <a:pt x="21516" y="0"/>
                  </a:cubicBezTo>
                  <a:lnTo>
                    <a:pt x="84" y="0"/>
                  </a:lnTo>
                  <a:cubicBezTo>
                    <a:pt x="38" y="0"/>
                    <a:pt x="0" y="60"/>
                    <a:pt x="0" y="133"/>
                  </a:cubicBezTo>
                  <a:lnTo>
                    <a:pt x="0" y="21467"/>
                  </a:lnTo>
                  <a:cubicBezTo>
                    <a:pt x="0" y="21540"/>
                    <a:pt x="38" y="21600"/>
                    <a:pt x="84" y="21600"/>
                  </a:cubicBezTo>
                  <a:lnTo>
                    <a:pt x="21516" y="21600"/>
                  </a:lnTo>
                  <a:cubicBezTo>
                    <a:pt x="21562" y="21600"/>
                    <a:pt x="21600" y="21540"/>
                    <a:pt x="21600" y="21467"/>
                  </a:cubicBezTo>
                  <a:cubicBezTo>
                    <a:pt x="21600" y="21467"/>
                    <a:pt x="21600" y="133"/>
                    <a:pt x="21600" y="133"/>
                  </a:cubicBezTo>
                  <a:close/>
                </a:path>
              </a:pathLst>
            </a:custGeom>
            <a:solidFill>
              <a:srgbClr val="FFFFFF">
                <a:alpha val="5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9" name="Shape 17">
              <a:extLst>
                <a:ext uri="{FF2B5EF4-FFF2-40B4-BE49-F238E27FC236}">
                  <a16:creationId xmlns:a16="http://schemas.microsoft.com/office/drawing/2014/main" id="{C43B099F-A4E3-490B-9816-1ACE702F52F8}"/>
                </a:ext>
              </a:extLst>
            </p:cNvPr>
            <p:cNvSpPr/>
            <p:nvPr/>
          </p:nvSpPr>
          <p:spPr>
            <a:xfrm>
              <a:off x="18148299" y="3454400"/>
              <a:ext cx="258971" cy="258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78" h="19678" extrusionOk="0">
                  <a:moveTo>
                    <a:pt x="16796" y="2882"/>
                  </a:moveTo>
                  <a:cubicBezTo>
                    <a:pt x="12953" y="-961"/>
                    <a:pt x="6723" y="-961"/>
                    <a:pt x="2882" y="2882"/>
                  </a:cubicBezTo>
                  <a:cubicBezTo>
                    <a:pt x="-961" y="6723"/>
                    <a:pt x="-961" y="12953"/>
                    <a:pt x="2882" y="16797"/>
                  </a:cubicBezTo>
                  <a:cubicBezTo>
                    <a:pt x="6723" y="20639"/>
                    <a:pt x="12953" y="20638"/>
                    <a:pt x="16796" y="16797"/>
                  </a:cubicBezTo>
                  <a:cubicBezTo>
                    <a:pt x="20637" y="12953"/>
                    <a:pt x="20639" y="6723"/>
                    <a:pt x="16796" y="2882"/>
                  </a:cubicBezTo>
                  <a:close/>
                </a:path>
              </a:pathLst>
            </a:custGeom>
            <a:gradFill>
              <a:gsLst>
                <a:gs pos="27000">
                  <a:srgbClr val="696969"/>
                </a:gs>
                <a:gs pos="73000">
                  <a:srgbClr val="0C0C0C"/>
                </a:gs>
              </a:gsLst>
              <a:lin ang="3260679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0" name="Shape 18">
              <a:extLst>
                <a:ext uri="{FF2B5EF4-FFF2-40B4-BE49-F238E27FC236}">
                  <a16:creationId xmlns:a16="http://schemas.microsoft.com/office/drawing/2014/main" id="{B870C0A3-46ED-449E-BBC8-03D120789BD8}"/>
                </a:ext>
              </a:extLst>
            </p:cNvPr>
            <p:cNvSpPr/>
            <p:nvPr/>
          </p:nvSpPr>
          <p:spPr>
            <a:xfrm>
              <a:off x="5524500" y="17132300"/>
              <a:ext cx="25520931" cy="4880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570" y="21600"/>
                  </a:moveTo>
                  <a:lnTo>
                    <a:pt x="18030" y="21600"/>
                  </a:lnTo>
                  <a:cubicBezTo>
                    <a:pt x="19340" y="21600"/>
                    <a:pt x="21259" y="12547"/>
                    <a:pt x="21600" y="0"/>
                  </a:cubicBezTo>
                  <a:lnTo>
                    <a:pt x="0" y="0"/>
                  </a:lnTo>
                  <a:cubicBezTo>
                    <a:pt x="341" y="12547"/>
                    <a:pt x="2260" y="21600"/>
                    <a:pt x="3570" y="21600"/>
                  </a:cubicBezTo>
                  <a:close/>
                </a:path>
              </a:pathLst>
            </a:custGeom>
            <a:gradFill>
              <a:gsLst>
                <a:gs pos="0">
                  <a:srgbClr val="A1A2A7">
                    <a:alpha val="0"/>
                  </a:srgbClr>
                </a:gs>
                <a:gs pos="100000">
                  <a:srgbClr val="767778">
                    <a:alpha val="0"/>
                  </a:srgbClr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1" name="Shape 19">
              <a:extLst>
                <a:ext uri="{FF2B5EF4-FFF2-40B4-BE49-F238E27FC236}">
                  <a16:creationId xmlns:a16="http://schemas.microsoft.com/office/drawing/2014/main" id="{7649A853-F955-40AB-881F-EE9EE211E8E2}"/>
                </a:ext>
              </a:extLst>
            </p:cNvPr>
            <p:cNvSpPr/>
            <p:nvPr/>
          </p:nvSpPr>
          <p:spPr>
            <a:xfrm>
              <a:off x="5524500" y="17132300"/>
              <a:ext cx="25520931" cy="4880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570" y="21600"/>
                  </a:moveTo>
                  <a:lnTo>
                    <a:pt x="18030" y="21600"/>
                  </a:lnTo>
                  <a:cubicBezTo>
                    <a:pt x="19340" y="21600"/>
                    <a:pt x="21259" y="12547"/>
                    <a:pt x="21600" y="0"/>
                  </a:cubicBezTo>
                  <a:lnTo>
                    <a:pt x="0" y="0"/>
                  </a:lnTo>
                  <a:cubicBezTo>
                    <a:pt x="341" y="12547"/>
                    <a:pt x="2260" y="21600"/>
                    <a:pt x="3570" y="21600"/>
                  </a:cubicBezTo>
                  <a:close/>
                </a:path>
              </a:pathLst>
            </a:custGeom>
            <a:gradFill>
              <a:gsLst>
                <a:gs pos="100000">
                  <a:srgbClr val="78797E"/>
                </a:gs>
                <a:gs pos="0">
                  <a:srgbClr val="BEC1C3"/>
                </a:gs>
              </a:gsLst>
              <a:lin ang="5400000" scaled="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2" name="Shape 20">
              <a:extLst>
                <a:ext uri="{FF2B5EF4-FFF2-40B4-BE49-F238E27FC236}">
                  <a16:creationId xmlns:a16="http://schemas.microsoft.com/office/drawing/2014/main" id="{CFA27487-76B4-4CCB-BFCA-76F9040891F3}"/>
                </a:ext>
              </a:extLst>
            </p:cNvPr>
            <p:cNvSpPr/>
            <p:nvPr/>
          </p:nvSpPr>
          <p:spPr>
            <a:xfrm>
              <a:off x="5486400" y="17068800"/>
              <a:ext cx="25576932" cy="646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11121"/>
                  </a:lnTo>
                  <a:cubicBezTo>
                    <a:pt x="8" y="14649"/>
                    <a:pt x="19" y="18142"/>
                    <a:pt x="31" y="21600"/>
                  </a:cubicBezTo>
                  <a:lnTo>
                    <a:pt x="21584" y="21600"/>
                  </a:lnTo>
                  <a:cubicBezTo>
                    <a:pt x="21590" y="19983"/>
                    <a:pt x="21595" y="18350"/>
                    <a:pt x="21600" y="16717"/>
                  </a:cubicBezTo>
                  <a:cubicBezTo>
                    <a:pt x="21600" y="16717"/>
                    <a:pt x="21600" y="0"/>
                    <a:pt x="21600" y="0"/>
                  </a:cubicBezTo>
                  <a:close/>
                </a:path>
              </a:pathLst>
            </a:custGeom>
            <a:gradFill>
              <a:gsLst>
                <a:gs pos="0">
                  <a:srgbClr val="64696E"/>
                </a:gs>
                <a:gs pos="46000">
                  <a:srgbClr val="96989B"/>
                </a:gs>
                <a:gs pos="86000">
                  <a:srgbClr val="BEC1C3"/>
                </a:gs>
                <a:gs pos="98000">
                  <a:srgbClr val="E9EBF2"/>
                </a:gs>
                <a:gs pos="1000">
                  <a:srgbClr val="E9EBF2"/>
                </a:gs>
                <a:gs pos="10000">
                  <a:srgbClr val="BEC1C3"/>
                </a:gs>
                <a:gs pos="100000">
                  <a:srgbClr val="78797E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3" name="Shape 21">
              <a:extLst>
                <a:ext uri="{FF2B5EF4-FFF2-40B4-BE49-F238E27FC236}">
                  <a16:creationId xmlns:a16="http://schemas.microsoft.com/office/drawing/2014/main" id="{53AD9B03-3FCB-4624-ACC0-3CC8600B0BF1}"/>
                </a:ext>
              </a:extLst>
            </p:cNvPr>
            <p:cNvSpPr/>
            <p:nvPr/>
          </p:nvSpPr>
          <p:spPr>
            <a:xfrm>
              <a:off x="5524500" y="17132300"/>
              <a:ext cx="25520930" cy="1480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12607" y="0"/>
                  </a:lnTo>
                  <a:lnTo>
                    <a:pt x="8865" y="0"/>
                  </a:lnTo>
                  <a:lnTo>
                    <a:pt x="0" y="0"/>
                  </a:lnTo>
                  <a:cubicBezTo>
                    <a:pt x="41" y="4919"/>
                    <a:pt x="104" y="9674"/>
                    <a:pt x="185" y="14237"/>
                  </a:cubicBezTo>
                  <a:lnTo>
                    <a:pt x="8866" y="14237"/>
                  </a:lnTo>
                  <a:cubicBezTo>
                    <a:pt x="8936" y="20966"/>
                    <a:pt x="9087" y="21600"/>
                    <a:pt x="9185" y="21600"/>
                  </a:cubicBezTo>
                  <a:lnTo>
                    <a:pt x="10373" y="21600"/>
                  </a:lnTo>
                  <a:lnTo>
                    <a:pt x="10516" y="21600"/>
                  </a:lnTo>
                  <a:lnTo>
                    <a:pt x="12287" y="21600"/>
                  </a:lnTo>
                  <a:cubicBezTo>
                    <a:pt x="12384" y="21600"/>
                    <a:pt x="12535" y="20966"/>
                    <a:pt x="12605" y="14237"/>
                  </a:cubicBezTo>
                  <a:lnTo>
                    <a:pt x="21415" y="14237"/>
                  </a:lnTo>
                  <a:cubicBezTo>
                    <a:pt x="21496" y="9674"/>
                    <a:pt x="21559" y="4919"/>
                    <a:pt x="21600" y="0"/>
                  </a:cubicBezTo>
                  <a:close/>
                </a:path>
              </a:pathLst>
            </a:custGeom>
            <a:gradFill>
              <a:gsLst>
                <a:gs pos="0">
                  <a:srgbClr val="BEC1C3"/>
                </a:gs>
                <a:gs pos="100000">
                  <a:srgbClr val="BEC1C3"/>
                </a:gs>
              </a:gsLst>
              <a:lin ang="0" scaled="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4" name="Shape 22">
              <a:extLst>
                <a:ext uri="{FF2B5EF4-FFF2-40B4-BE49-F238E27FC236}">
                  <a16:creationId xmlns:a16="http://schemas.microsoft.com/office/drawing/2014/main" id="{A59E8210-0804-4CF0-8AF8-0612232B34F8}"/>
                </a:ext>
              </a:extLst>
            </p:cNvPr>
            <p:cNvSpPr/>
            <p:nvPr/>
          </p:nvSpPr>
          <p:spPr>
            <a:xfrm>
              <a:off x="16078200" y="17068800"/>
              <a:ext cx="4261759" cy="13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10616"/>
                  </a:lnTo>
                  <a:cubicBezTo>
                    <a:pt x="371" y="20916"/>
                    <a:pt x="876" y="21600"/>
                    <a:pt x="1513" y="21600"/>
                  </a:cubicBezTo>
                  <a:cubicBezTo>
                    <a:pt x="2014" y="21600"/>
                    <a:pt x="6673" y="21600"/>
                    <a:pt x="8626" y="21600"/>
                  </a:cubicBezTo>
                  <a:cubicBezTo>
                    <a:pt x="9152" y="21600"/>
                    <a:pt x="9482" y="21600"/>
                    <a:pt x="9482" y="21600"/>
                  </a:cubicBezTo>
                  <a:cubicBezTo>
                    <a:pt x="12053" y="21600"/>
                    <a:pt x="19560" y="21600"/>
                    <a:pt x="20087" y="21600"/>
                  </a:cubicBezTo>
                  <a:cubicBezTo>
                    <a:pt x="20724" y="21600"/>
                    <a:pt x="21229" y="20916"/>
                    <a:pt x="21600" y="10616"/>
                  </a:cubicBezTo>
                  <a:lnTo>
                    <a:pt x="21600" y="0"/>
                  </a:lnTo>
                  <a:cubicBezTo>
                    <a:pt x="21600" y="0"/>
                    <a:pt x="0" y="0"/>
                    <a:pt x="0" y="0"/>
                  </a:cubicBezTo>
                  <a:close/>
                </a:path>
              </a:pathLst>
            </a:custGeom>
            <a:gradFill>
              <a:gsLst>
                <a:gs pos="84000">
                  <a:srgbClr val="EDEEEF"/>
                </a:gs>
                <a:gs pos="10000">
                  <a:srgbClr val="EDEEEF"/>
                </a:gs>
                <a:gs pos="0">
                  <a:srgbClr val="8B8D90"/>
                </a:gs>
                <a:gs pos="96000">
                  <a:srgbClr val="8B8D90"/>
                </a:gs>
              </a:gsLst>
              <a:lin ang="38616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5" name="Shape 23">
              <a:extLst>
                <a:ext uri="{FF2B5EF4-FFF2-40B4-BE49-F238E27FC236}">
                  <a16:creationId xmlns:a16="http://schemas.microsoft.com/office/drawing/2014/main" id="{C70D294E-921E-4F91-A75E-9C9E7361625C}"/>
                </a:ext>
              </a:extLst>
            </p:cNvPr>
            <p:cNvSpPr/>
            <p:nvPr/>
          </p:nvSpPr>
          <p:spPr>
            <a:xfrm>
              <a:off x="16040100" y="17170400"/>
              <a:ext cx="4351813" cy="912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396" y="0"/>
                  </a:moveTo>
                  <a:cubicBezTo>
                    <a:pt x="21010" y="14111"/>
                    <a:pt x="20506" y="15298"/>
                    <a:pt x="19895" y="15298"/>
                  </a:cubicBezTo>
                  <a:lnTo>
                    <a:pt x="9509" y="15298"/>
                  </a:lnTo>
                  <a:lnTo>
                    <a:pt x="8671" y="15298"/>
                  </a:lnTo>
                  <a:lnTo>
                    <a:pt x="1705" y="15298"/>
                  </a:lnTo>
                  <a:cubicBezTo>
                    <a:pt x="1094" y="15298"/>
                    <a:pt x="590" y="14111"/>
                    <a:pt x="204" y="0"/>
                  </a:cubicBezTo>
                  <a:lnTo>
                    <a:pt x="0" y="0"/>
                  </a:lnTo>
                  <a:lnTo>
                    <a:pt x="3" y="142"/>
                  </a:lnTo>
                  <a:lnTo>
                    <a:pt x="48" y="2025"/>
                  </a:lnTo>
                  <a:cubicBezTo>
                    <a:pt x="477" y="20160"/>
                    <a:pt x="1028" y="21600"/>
                    <a:pt x="1705" y="21600"/>
                  </a:cubicBezTo>
                  <a:lnTo>
                    <a:pt x="8671" y="21600"/>
                  </a:lnTo>
                  <a:lnTo>
                    <a:pt x="9509" y="21600"/>
                  </a:lnTo>
                  <a:lnTo>
                    <a:pt x="19895" y="21600"/>
                  </a:lnTo>
                  <a:cubicBezTo>
                    <a:pt x="20572" y="21600"/>
                    <a:pt x="21124" y="20160"/>
                    <a:pt x="21552" y="2031"/>
                  </a:cubicBezTo>
                  <a:lnTo>
                    <a:pt x="21597" y="142"/>
                  </a:lnTo>
                  <a:lnTo>
                    <a:pt x="21600" y="0"/>
                  </a:lnTo>
                  <a:cubicBezTo>
                    <a:pt x="21600" y="0"/>
                    <a:pt x="21396" y="0"/>
                    <a:pt x="21396" y="0"/>
                  </a:cubicBezTo>
                  <a:close/>
                </a:path>
              </a:pathLst>
            </a:custGeom>
            <a:gradFill>
              <a:gsLst>
                <a:gs pos="0">
                  <a:srgbClr val="A4A6A9"/>
                </a:gs>
                <a:gs pos="100000">
                  <a:srgbClr val="A4A6A9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6" name="Shape 24">
              <a:extLst>
                <a:ext uri="{FF2B5EF4-FFF2-40B4-BE49-F238E27FC236}">
                  <a16:creationId xmlns:a16="http://schemas.microsoft.com/office/drawing/2014/main" id="{F763211D-8FE7-4ED5-A9FA-EDD6C0714A6E}"/>
                </a:ext>
              </a:extLst>
            </p:cNvPr>
            <p:cNvSpPr/>
            <p:nvPr/>
          </p:nvSpPr>
          <p:spPr>
            <a:xfrm>
              <a:off x="13893799" y="17360900"/>
              <a:ext cx="240121" cy="532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17" h="21600" extrusionOk="0">
                  <a:moveTo>
                    <a:pt x="21299" y="10800"/>
                  </a:moveTo>
                  <a:cubicBezTo>
                    <a:pt x="21458" y="16769"/>
                    <a:pt x="20525" y="21600"/>
                    <a:pt x="19220" y="21600"/>
                  </a:cubicBezTo>
                  <a:lnTo>
                    <a:pt x="2668" y="21600"/>
                  </a:lnTo>
                  <a:cubicBezTo>
                    <a:pt x="1364" y="21600"/>
                    <a:pt x="177" y="16769"/>
                    <a:pt x="17" y="10800"/>
                  </a:cubicBezTo>
                  <a:lnTo>
                    <a:pt x="17" y="10800"/>
                  </a:lnTo>
                  <a:cubicBezTo>
                    <a:pt x="-142" y="4831"/>
                    <a:pt x="791" y="0"/>
                    <a:pt x="2096" y="0"/>
                  </a:cubicBezTo>
                  <a:lnTo>
                    <a:pt x="18648" y="0"/>
                  </a:lnTo>
                  <a:cubicBezTo>
                    <a:pt x="19952" y="0"/>
                    <a:pt x="21139" y="4831"/>
                    <a:pt x="21299" y="10800"/>
                  </a:cubicBezTo>
                  <a:cubicBezTo>
                    <a:pt x="21299" y="10800"/>
                    <a:pt x="21299" y="10800"/>
                    <a:pt x="21299" y="10800"/>
                  </a:cubicBezTo>
                  <a:close/>
                </a:path>
              </a:pathLst>
            </a:custGeom>
            <a:gradFill>
              <a:gsLst>
                <a:gs pos="24000">
                  <a:srgbClr val="5F6265"/>
                </a:gs>
                <a:gs pos="78000">
                  <a:srgbClr val="757677"/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7" name="Shape 25">
              <a:extLst>
                <a:ext uri="{FF2B5EF4-FFF2-40B4-BE49-F238E27FC236}">
                  <a16:creationId xmlns:a16="http://schemas.microsoft.com/office/drawing/2014/main" id="{3834079B-3228-492C-8A2E-1945A3BF3CE7}"/>
                </a:ext>
              </a:extLst>
            </p:cNvPr>
            <p:cNvSpPr/>
            <p:nvPr/>
          </p:nvSpPr>
          <p:spPr>
            <a:xfrm>
              <a:off x="22288499" y="17360900"/>
              <a:ext cx="240120" cy="532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17" h="21600" extrusionOk="0">
                  <a:moveTo>
                    <a:pt x="17" y="10800"/>
                  </a:moveTo>
                  <a:cubicBezTo>
                    <a:pt x="-142" y="16769"/>
                    <a:pt x="791" y="21600"/>
                    <a:pt x="2096" y="21600"/>
                  </a:cubicBezTo>
                  <a:lnTo>
                    <a:pt x="18648" y="21600"/>
                  </a:lnTo>
                  <a:cubicBezTo>
                    <a:pt x="19952" y="21600"/>
                    <a:pt x="21139" y="16769"/>
                    <a:pt x="21299" y="10800"/>
                  </a:cubicBezTo>
                  <a:lnTo>
                    <a:pt x="21299" y="10800"/>
                  </a:lnTo>
                  <a:cubicBezTo>
                    <a:pt x="21458" y="4831"/>
                    <a:pt x="20525" y="0"/>
                    <a:pt x="19220" y="0"/>
                  </a:cubicBezTo>
                  <a:lnTo>
                    <a:pt x="2668" y="0"/>
                  </a:lnTo>
                  <a:cubicBezTo>
                    <a:pt x="1364" y="0"/>
                    <a:pt x="177" y="4831"/>
                    <a:pt x="17" y="10800"/>
                  </a:cubicBezTo>
                  <a:cubicBezTo>
                    <a:pt x="17" y="10800"/>
                    <a:pt x="17" y="10800"/>
                    <a:pt x="17" y="10800"/>
                  </a:cubicBezTo>
                  <a:close/>
                </a:path>
              </a:pathLst>
            </a:custGeom>
            <a:gradFill>
              <a:gsLst>
                <a:gs pos="18000">
                  <a:srgbClr val="5F6265"/>
                </a:gs>
                <a:gs pos="72000">
                  <a:srgbClr val="747576"/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8" name="Shape 26">
              <a:extLst>
                <a:ext uri="{FF2B5EF4-FFF2-40B4-BE49-F238E27FC236}">
                  <a16:creationId xmlns:a16="http://schemas.microsoft.com/office/drawing/2014/main" id="{BAB59890-395B-49FA-9F5B-04FDCD62341C}"/>
                </a:ext>
              </a:extLst>
            </p:cNvPr>
            <p:cNvSpPr/>
            <p:nvPr/>
          </p:nvSpPr>
          <p:spPr>
            <a:xfrm>
              <a:off x="5588000" y="17132300"/>
              <a:ext cx="25393528" cy="947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852" y="6072"/>
                  </a:moveTo>
                  <a:lnTo>
                    <a:pt x="8913" y="6072"/>
                  </a:lnTo>
                  <a:cubicBezTo>
                    <a:pt x="8980" y="20426"/>
                    <a:pt x="9067" y="21600"/>
                    <a:pt x="9174" y="21600"/>
                  </a:cubicBezTo>
                  <a:lnTo>
                    <a:pt x="10368" y="21600"/>
                  </a:lnTo>
                  <a:lnTo>
                    <a:pt x="10512" y="21600"/>
                  </a:lnTo>
                  <a:lnTo>
                    <a:pt x="12291" y="21600"/>
                  </a:lnTo>
                  <a:cubicBezTo>
                    <a:pt x="12398" y="21600"/>
                    <a:pt x="12486" y="20426"/>
                    <a:pt x="12552" y="6072"/>
                  </a:cubicBezTo>
                  <a:lnTo>
                    <a:pt x="12613" y="6072"/>
                  </a:lnTo>
                  <a:lnTo>
                    <a:pt x="21556" y="6072"/>
                  </a:lnTo>
                  <a:cubicBezTo>
                    <a:pt x="21571" y="4797"/>
                    <a:pt x="21587" y="2882"/>
                    <a:pt x="21600" y="0"/>
                  </a:cubicBezTo>
                  <a:lnTo>
                    <a:pt x="12613" y="0"/>
                  </a:lnTo>
                  <a:lnTo>
                    <a:pt x="12544" y="0"/>
                  </a:lnTo>
                  <a:cubicBezTo>
                    <a:pt x="12482" y="14527"/>
                    <a:pt x="12398" y="15528"/>
                    <a:pt x="12291" y="15528"/>
                  </a:cubicBezTo>
                  <a:cubicBezTo>
                    <a:pt x="12203" y="15528"/>
                    <a:pt x="10943" y="15528"/>
                    <a:pt x="10512" y="15528"/>
                  </a:cubicBezTo>
                  <a:cubicBezTo>
                    <a:pt x="10512" y="15528"/>
                    <a:pt x="10456" y="15528"/>
                    <a:pt x="10368" y="15528"/>
                  </a:cubicBezTo>
                  <a:cubicBezTo>
                    <a:pt x="10040" y="15528"/>
                    <a:pt x="9258" y="15528"/>
                    <a:pt x="9174" y="15528"/>
                  </a:cubicBezTo>
                  <a:cubicBezTo>
                    <a:pt x="9068" y="15528"/>
                    <a:pt x="8984" y="14527"/>
                    <a:pt x="8922" y="0"/>
                  </a:cubicBezTo>
                  <a:lnTo>
                    <a:pt x="8852" y="0"/>
                  </a:lnTo>
                  <a:lnTo>
                    <a:pt x="0" y="0"/>
                  </a:lnTo>
                  <a:cubicBezTo>
                    <a:pt x="0" y="0"/>
                    <a:pt x="16" y="3190"/>
                    <a:pt x="35" y="6072"/>
                  </a:cubicBezTo>
                  <a:cubicBezTo>
                    <a:pt x="35" y="6072"/>
                    <a:pt x="8852" y="6072"/>
                    <a:pt x="8852" y="6072"/>
                  </a:cubicBezTo>
                  <a:close/>
                </a:path>
              </a:pathLst>
            </a:custGeom>
            <a:gradFill>
              <a:gsLst>
                <a:gs pos="6000">
                  <a:srgbClr val="EFF5F1"/>
                </a:gs>
                <a:gs pos="100000">
                  <a:srgbClr val="E9EBF2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9" name="Shape 27">
              <a:extLst>
                <a:ext uri="{FF2B5EF4-FFF2-40B4-BE49-F238E27FC236}">
                  <a16:creationId xmlns:a16="http://schemas.microsoft.com/office/drawing/2014/main" id="{6C064C04-FC0F-4DEB-AB12-0366953CCFA2}"/>
                </a:ext>
              </a:extLst>
            </p:cNvPr>
            <p:cNvSpPr/>
            <p:nvPr/>
          </p:nvSpPr>
          <p:spPr>
            <a:xfrm>
              <a:off x="18173700" y="3479800"/>
              <a:ext cx="204055" cy="204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3"/>
                  </a:moveTo>
                  <a:cubicBezTo>
                    <a:pt x="21600" y="16765"/>
                    <a:pt x="16776" y="21600"/>
                    <a:pt x="10800" y="21600"/>
                  </a:cubicBezTo>
                  <a:cubicBezTo>
                    <a:pt x="4839" y="21600"/>
                    <a:pt x="0" y="16765"/>
                    <a:pt x="0" y="10803"/>
                  </a:cubicBezTo>
                  <a:cubicBezTo>
                    <a:pt x="0" y="4835"/>
                    <a:pt x="4839" y="0"/>
                    <a:pt x="10800" y="0"/>
                  </a:cubicBezTo>
                  <a:cubicBezTo>
                    <a:pt x="16776" y="0"/>
                    <a:pt x="21600" y="4835"/>
                    <a:pt x="21600" y="10803"/>
                  </a:cubicBezTo>
                  <a:close/>
                </a:path>
              </a:pathLst>
            </a:custGeom>
            <a:gradFill>
              <a:gsLst>
                <a:gs pos="32000">
                  <a:srgbClr val="494949"/>
                </a:gs>
                <a:gs pos="69000">
                  <a:srgbClr val="050505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20" name="Shape 28">
              <a:extLst>
                <a:ext uri="{FF2B5EF4-FFF2-40B4-BE49-F238E27FC236}">
                  <a16:creationId xmlns:a16="http://schemas.microsoft.com/office/drawing/2014/main" id="{4CDDFC0A-2610-4F86-86EB-FDE5AFE68107}"/>
                </a:ext>
              </a:extLst>
            </p:cNvPr>
            <p:cNvSpPr/>
            <p:nvPr/>
          </p:nvSpPr>
          <p:spPr>
            <a:xfrm>
              <a:off x="18249900" y="3556000"/>
              <a:ext cx="50168" cy="501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3"/>
                  </a:moveTo>
                  <a:cubicBezTo>
                    <a:pt x="21600" y="16765"/>
                    <a:pt x="16776" y="21600"/>
                    <a:pt x="10800" y="21600"/>
                  </a:cubicBezTo>
                  <a:cubicBezTo>
                    <a:pt x="4840" y="21600"/>
                    <a:pt x="0" y="16765"/>
                    <a:pt x="0" y="10803"/>
                  </a:cubicBezTo>
                  <a:cubicBezTo>
                    <a:pt x="0" y="4835"/>
                    <a:pt x="4840" y="0"/>
                    <a:pt x="10800" y="0"/>
                  </a:cubicBezTo>
                  <a:cubicBezTo>
                    <a:pt x="16776" y="0"/>
                    <a:pt x="21600" y="4835"/>
                    <a:pt x="21600" y="10803"/>
                  </a:cubicBezTo>
                  <a:close/>
                </a:path>
              </a:pathLst>
            </a:custGeom>
            <a:solidFill>
              <a:srgbClr val="557DB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21" name="Shape 29">
              <a:extLst>
                <a:ext uri="{FF2B5EF4-FFF2-40B4-BE49-F238E27FC236}">
                  <a16:creationId xmlns:a16="http://schemas.microsoft.com/office/drawing/2014/main" id="{5EC5C2F8-2B37-4330-81BC-F04E31211DC1}"/>
                </a:ext>
              </a:extLst>
            </p:cNvPr>
            <p:cNvSpPr/>
            <p:nvPr/>
          </p:nvSpPr>
          <p:spPr>
            <a:xfrm>
              <a:off x="17183098" y="3187700"/>
              <a:ext cx="11289657" cy="1379495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266"/>
                  </a:moveTo>
                  <a:lnTo>
                    <a:pt x="21600" y="21236"/>
                  </a:lnTo>
                  <a:lnTo>
                    <a:pt x="21600" y="21100"/>
                  </a:lnTo>
                  <a:lnTo>
                    <a:pt x="21600" y="834"/>
                  </a:lnTo>
                  <a:cubicBezTo>
                    <a:pt x="21600" y="374"/>
                    <a:pt x="21143" y="0"/>
                    <a:pt x="20581" y="0"/>
                  </a:cubicBezTo>
                  <a:lnTo>
                    <a:pt x="14299" y="0"/>
                  </a:lnTo>
                  <a:lnTo>
                    <a:pt x="0" y="21600"/>
                  </a:lnTo>
                  <a:lnTo>
                    <a:pt x="21192" y="21600"/>
                  </a:lnTo>
                  <a:cubicBezTo>
                    <a:pt x="21417" y="21600"/>
                    <a:pt x="21600" y="21450"/>
                    <a:pt x="21600" y="21266"/>
                  </a:cubicBezTo>
                  <a:close/>
                </a:path>
              </a:pathLst>
            </a:custGeom>
            <a:gradFill>
              <a:gsLst>
                <a:gs pos="0">
                  <a:srgbClr val="FFFFFF">
                    <a:alpha val="60000"/>
                  </a:srgbClr>
                </a:gs>
                <a:gs pos="100000">
                  <a:srgbClr val="FFFFFF">
                    <a:alpha val="10000"/>
                  </a:srgbClr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</p:grpSp>
      <p:grpSp>
        <p:nvGrpSpPr>
          <p:cNvPr id="1027" name="Group 1026">
            <a:extLst>
              <a:ext uri="{FF2B5EF4-FFF2-40B4-BE49-F238E27FC236}">
                <a16:creationId xmlns:a16="http://schemas.microsoft.com/office/drawing/2014/main" id="{FC27D060-1E0A-4885-9B5F-A4546E045808}"/>
              </a:ext>
            </a:extLst>
          </p:cNvPr>
          <p:cNvGrpSpPr/>
          <p:nvPr/>
        </p:nvGrpSpPr>
        <p:grpSpPr>
          <a:xfrm>
            <a:off x="4567993" y="510723"/>
            <a:ext cx="3056014" cy="994401"/>
            <a:chOff x="4567993" y="510723"/>
            <a:chExt cx="3056014" cy="994401"/>
          </a:xfrm>
        </p:grpSpPr>
        <p:sp>
          <p:nvSpPr>
            <p:cNvPr id="155" name="TextBox 154">
              <a:extLst>
                <a:ext uri="{FF2B5EF4-FFF2-40B4-BE49-F238E27FC236}">
                  <a16:creationId xmlns:a16="http://schemas.microsoft.com/office/drawing/2014/main" id="{3031B1E9-7DA6-42CB-9237-889A357A3D97}"/>
                </a:ext>
              </a:extLst>
            </p:cNvPr>
            <p:cNvSpPr txBox="1"/>
            <p:nvPr/>
          </p:nvSpPr>
          <p:spPr>
            <a:xfrm>
              <a:off x="4972074" y="510723"/>
              <a:ext cx="224785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dirty="0">
                  <a:solidFill>
                    <a:schemeClr val="accent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Apple</a:t>
              </a:r>
            </a:p>
          </p:txBody>
        </p:sp>
        <p:sp>
          <p:nvSpPr>
            <p:cNvPr id="156" name="TextBox 155">
              <a:extLst>
                <a:ext uri="{FF2B5EF4-FFF2-40B4-BE49-F238E27FC236}">
                  <a16:creationId xmlns:a16="http://schemas.microsoft.com/office/drawing/2014/main" id="{FDBB1A37-716D-4634-BFE6-3D78E9622425}"/>
                </a:ext>
              </a:extLst>
            </p:cNvPr>
            <p:cNvSpPr txBox="1"/>
            <p:nvPr/>
          </p:nvSpPr>
          <p:spPr>
            <a:xfrm>
              <a:off x="4567993" y="951126"/>
              <a:ext cx="3056014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dirty="0">
                  <a:solidFill>
                    <a:schemeClr val="bg1">
                      <a:lumMod val="7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INFOGRAPHIC</a:t>
              </a:r>
            </a:p>
          </p:txBody>
        </p:sp>
      </p:grpSp>
      <p:sp>
        <p:nvSpPr>
          <p:cNvPr id="123" name="Rectangle 122">
            <a:extLst>
              <a:ext uri="{FF2B5EF4-FFF2-40B4-BE49-F238E27FC236}">
                <a16:creationId xmlns:a16="http://schemas.microsoft.com/office/drawing/2014/main" id="{CA999E68-E465-4404-94AC-696BB307D0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62107" y="2194889"/>
            <a:ext cx="1746327" cy="873503"/>
          </a:xfrm>
          <a:prstGeom prst="rect">
            <a:avLst/>
          </a:pr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4" name="Rectangle 6">
            <a:extLst>
              <a:ext uri="{FF2B5EF4-FFF2-40B4-BE49-F238E27FC236}">
                <a16:creationId xmlns:a16="http://schemas.microsoft.com/office/drawing/2014/main" id="{0149CF8B-B28D-4A9F-BE62-3780C7BCD1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36199" y="3102563"/>
            <a:ext cx="1694842" cy="87243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5" name="Rectangle 7">
            <a:extLst>
              <a:ext uri="{FF2B5EF4-FFF2-40B4-BE49-F238E27FC236}">
                <a16:creationId xmlns:a16="http://schemas.microsoft.com/office/drawing/2014/main" id="{08BB7DC3-AAA3-40B6-8EDF-D4AAD5EB19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62108" y="3102563"/>
            <a:ext cx="1043680" cy="87243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6" name="Rectangle 8">
            <a:extLst>
              <a:ext uri="{FF2B5EF4-FFF2-40B4-BE49-F238E27FC236}">
                <a16:creationId xmlns:a16="http://schemas.microsoft.com/office/drawing/2014/main" id="{040EA9EF-6152-412E-A706-A5B0CBBE53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39959" y="3102563"/>
            <a:ext cx="668476" cy="87243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7" name="Rectangle 10">
            <a:extLst>
              <a:ext uri="{FF2B5EF4-FFF2-40B4-BE49-F238E27FC236}">
                <a16:creationId xmlns:a16="http://schemas.microsoft.com/office/drawing/2014/main" id="{46E940FC-2907-4023-8E5A-9C204B8257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36198" y="2194889"/>
            <a:ext cx="845739" cy="8735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7" name="Rectangle 11">
            <a:extLst>
              <a:ext uri="{FF2B5EF4-FFF2-40B4-BE49-F238E27FC236}">
                <a16:creationId xmlns:a16="http://schemas.microsoft.com/office/drawing/2014/main" id="{FDCF016B-EAF1-4EFF-A23C-48DB0AEA01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09703" y="2194889"/>
            <a:ext cx="821338" cy="87350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58" name="Group 157">
            <a:extLst>
              <a:ext uri="{FF2B5EF4-FFF2-40B4-BE49-F238E27FC236}">
                <a16:creationId xmlns:a16="http://schemas.microsoft.com/office/drawing/2014/main" id="{DE929261-DF92-4122-8F0B-A59A6450FCD3}"/>
              </a:ext>
            </a:extLst>
          </p:cNvPr>
          <p:cNvGrpSpPr/>
          <p:nvPr/>
        </p:nvGrpSpPr>
        <p:grpSpPr>
          <a:xfrm>
            <a:off x="4766467" y="2457234"/>
            <a:ext cx="930523" cy="348813"/>
            <a:chOff x="5474858" y="2235047"/>
            <a:chExt cx="1323368" cy="496074"/>
          </a:xfrm>
        </p:grpSpPr>
        <p:sp>
          <p:nvSpPr>
            <p:cNvPr id="187" name="Freeform 64">
              <a:extLst>
                <a:ext uri="{FF2B5EF4-FFF2-40B4-BE49-F238E27FC236}">
                  <a16:creationId xmlns:a16="http://schemas.microsoft.com/office/drawing/2014/main" id="{D08FFA00-3694-420C-AD1E-DF689EF074B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474858" y="2295758"/>
              <a:ext cx="366712" cy="374650"/>
            </a:xfrm>
            <a:custGeom>
              <a:avLst/>
              <a:gdLst>
                <a:gd name="T0" fmla="*/ 46 w 46"/>
                <a:gd name="T1" fmla="*/ 27 h 47"/>
                <a:gd name="T2" fmla="*/ 45 w 46"/>
                <a:gd name="T3" fmla="*/ 28 h 47"/>
                <a:gd name="T4" fmla="*/ 40 w 46"/>
                <a:gd name="T5" fmla="*/ 29 h 47"/>
                <a:gd name="T6" fmla="*/ 39 w 46"/>
                <a:gd name="T7" fmla="*/ 31 h 47"/>
                <a:gd name="T8" fmla="*/ 42 w 46"/>
                <a:gd name="T9" fmla="*/ 36 h 47"/>
                <a:gd name="T10" fmla="*/ 42 w 46"/>
                <a:gd name="T11" fmla="*/ 36 h 47"/>
                <a:gd name="T12" fmla="*/ 42 w 46"/>
                <a:gd name="T13" fmla="*/ 37 h 47"/>
                <a:gd name="T14" fmla="*/ 36 w 46"/>
                <a:gd name="T15" fmla="*/ 42 h 47"/>
                <a:gd name="T16" fmla="*/ 35 w 46"/>
                <a:gd name="T17" fmla="*/ 42 h 47"/>
                <a:gd name="T18" fmla="*/ 31 w 46"/>
                <a:gd name="T19" fmla="*/ 39 h 47"/>
                <a:gd name="T20" fmla="*/ 28 w 46"/>
                <a:gd name="T21" fmla="*/ 40 h 47"/>
                <a:gd name="T22" fmla="*/ 27 w 46"/>
                <a:gd name="T23" fmla="*/ 46 h 47"/>
                <a:gd name="T24" fmla="*/ 26 w 46"/>
                <a:gd name="T25" fmla="*/ 47 h 47"/>
                <a:gd name="T26" fmla="*/ 20 w 46"/>
                <a:gd name="T27" fmla="*/ 47 h 47"/>
                <a:gd name="T28" fmla="*/ 19 w 46"/>
                <a:gd name="T29" fmla="*/ 46 h 47"/>
                <a:gd name="T30" fmla="*/ 18 w 46"/>
                <a:gd name="T31" fmla="*/ 40 h 47"/>
                <a:gd name="T32" fmla="*/ 15 w 46"/>
                <a:gd name="T33" fmla="*/ 39 h 47"/>
                <a:gd name="T34" fmla="*/ 11 w 46"/>
                <a:gd name="T35" fmla="*/ 42 h 47"/>
                <a:gd name="T36" fmla="*/ 10 w 46"/>
                <a:gd name="T37" fmla="*/ 42 h 47"/>
                <a:gd name="T38" fmla="*/ 9 w 46"/>
                <a:gd name="T39" fmla="*/ 42 h 47"/>
                <a:gd name="T40" fmla="*/ 4 w 46"/>
                <a:gd name="T41" fmla="*/ 37 h 47"/>
                <a:gd name="T42" fmla="*/ 4 w 46"/>
                <a:gd name="T43" fmla="*/ 36 h 47"/>
                <a:gd name="T44" fmla="*/ 4 w 46"/>
                <a:gd name="T45" fmla="*/ 36 h 47"/>
                <a:gd name="T46" fmla="*/ 8 w 46"/>
                <a:gd name="T47" fmla="*/ 32 h 47"/>
                <a:gd name="T48" fmla="*/ 6 w 46"/>
                <a:gd name="T49" fmla="*/ 29 h 47"/>
                <a:gd name="T50" fmla="*/ 1 w 46"/>
                <a:gd name="T51" fmla="*/ 28 h 47"/>
                <a:gd name="T52" fmla="*/ 0 w 46"/>
                <a:gd name="T53" fmla="*/ 27 h 47"/>
                <a:gd name="T54" fmla="*/ 0 w 46"/>
                <a:gd name="T55" fmla="*/ 20 h 47"/>
                <a:gd name="T56" fmla="*/ 1 w 46"/>
                <a:gd name="T57" fmla="*/ 19 h 47"/>
                <a:gd name="T58" fmla="*/ 6 w 46"/>
                <a:gd name="T59" fmla="*/ 18 h 47"/>
                <a:gd name="T60" fmla="*/ 7 w 46"/>
                <a:gd name="T61" fmla="*/ 15 h 47"/>
                <a:gd name="T62" fmla="*/ 4 w 46"/>
                <a:gd name="T63" fmla="*/ 11 h 47"/>
                <a:gd name="T64" fmla="*/ 4 w 46"/>
                <a:gd name="T65" fmla="*/ 10 h 47"/>
                <a:gd name="T66" fmla="*/ 4 w 46"/>
                <a:gd name="T67" fmla="*/ 10 h 47"/>
                <a:gd name="T68" fmla="*/ 10 w 46"/>
                <a:gd name="T69" fmla="*/ 4 h 47"/>
                <a:gd name="T70" fmla="*/ 11 w 46"/>
                <a:gd name="T71" fmla="*/ 5 h 47"/>
                <a:gd name="T72" fmla="*/ 15 w 46"/>
                <a:gd name="T73" fmla="*/ 8 h 47"/>
                <a:gd name="T74" fmla="*/ 18 w 46"/>
                <a:gd name="T75" fmla="*/ 7 h 47"/>
                <a:gd name="T76" fmla="*/ 19 w 46"/>
                <a:gd name="T77" fmla="*/ 1 h 47"/>
                <a:gd name="T78" fmla="*/ 20 w 46"/>
                <a:gd name="T79" fmla="*/ 0 h 47"/>
                <a:gd name="T80" fmla="*/ 26 w 46"/>
                <a:gd name="T81" fmla="*/ 0 h 47"/>
                <a:gd name="T82" fmla="*/ 27 w 46"/>
                <a:gd name="T83" fmla="*/ 1 h 47"/>
                <a:gd name="T84" fmla="*/ 28 w 46"/>
                <a:gd name="T85" fmla="*/ 7 h 47"/>
                <a:gd name="T86" fmla="*/ 31 w 46"/>
                <a:gd name="T87" fmla="*/ 8 h 47"/>
                <a:gd name="T88" fmla="*/ 35 w 46"/>
                <a:gd name="T89" fmla="*/ 5 h 47"/>
                <a:gd name="T90" fmla="*/ 36 w 46"/>
                <a:gd name="T91" fmla="*/ 4 h 47"/>
                <a:gd name="T92" fmla="*/ 37 w 46"/>
                <a:gd name="T93" fmla="*/ 5 h 47"/>
                <a:gd name="T94" fmla="*/ 42 w 46"/>
                <a:gd name="T95" fmla="*/ 10 h 47"/>
                <a:gd name="T96" fmla="*/ 42 w 46"/>
                <a:gd name="T97" fmla="*/ 10 h 47"/>
                <a:gd name="T98" fmla="*/ 42 w 46"/>
                <a:gd name="T99" fmla="*/ 11 h 47"/>
                <a:gd name="T100" fmla="*/ 39 w 46"/>
                <a:gd name="T101" fmla="*/ 15 h 47"/>
                <a:gd name="T102" fmla="*/ 40 w 46"/>
                <a:gd name="T103" fmla="*/ 18 h 47"/>
                <a:gd name="T104" fmla="*/ 45 w 46"/>
                <a:gd name="T105" fmla="*/ 19 h 47"/>
                <a:gd name="T106" fmla="*/ 46 w 46"/>
                <a:gd name="T107" fmla="*/ 20 h 47"/>
                <a:gd name="T108" fmla="*/ 46 w 46"/>
                <a:gd name="T109" fmla="*/ 27 h 47"/>
                <a:gd name="T110" fmla="*/ 23 w 46"/>
                <a:gd name="T111" fmla="*/ 16 h 47"/>
                <a:gd name="T112" fmla="*/ 15 w 46"/>
                <a:gd name="T113" fmla="*/ 23 h 47"/>
                <a:gd name="T114" fmla="*/ 23 w 46"/>
                <a:gd name="T115" fmla="*/ 31 h 47"/>
                <a:gd name="T116" fmla="*/ 31 w 46"/>
                <a:gd name="T117" fmla="*/ 23 h 47"/>
                <a:gd name="T118" fmla="*/ 23 w 46"/>
                <a:gd name="T119" fmla="*/ 16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6" h="47">
                  <a:moveTo>
                    <a:pt x="46" y="27"/>
                  </a:moveTo>
                  <a:cubicBezTo>
                    <a:pt x="46" y="27"/>
                    <a:pt x="46" y="28"/>
                    <a:pt x="45" y="28"/>
                  </a:cubicBezTo>
                  <a:cubicBezTo>
                    <a:pt x="40" y="29"/>
                    <a:pt x="40" y="29"/>
                    <a:pt x="40" y="29"/>
                  </a:cubicBezTo>
                  <a:cubicBezTo>
                    <a:pt x="39" y="30"/>
                    <a:pt x="39" y="31"/>
                    <a:pt x="39" y="31"/>
                  </a:cubicBezTo>
                  <a:cubicBezTo>
                    <a:pt x="40" y="33"/>
                    <a:pt x="41" y="34"/>
                    <a:pt x="42" y="36"/>
                  </a:cubicBezTo>
                  <a:cubicBezTo>
                    <a:pt x="42" y="36"/>
                    <a:pt x="42" y="36"/>
                    <a:pt x="42" y="36"/>
                  </a:cubicBezTo>
                  <a:cubicBezTo>
                    <a:pt x="42" y="37"/>
                    <a:pt x="42" y="37"/>
                    <a:pt x="42" y="37"/>
                  </a:cubicBezTo>
                  <a:cubicBezTo>
                    <a:pt x="41" y="38"/>
                    <a:pt x="37" y="42"/>
                    <a:pt x="36" y="42"/>
                  </a:cubicBezTo>
                  <a:cubicBezTo>
                    <a:pt x="35" y="42"/>
                    <a:pt x="35" y="42"/>
                    <a:pt x="35" y="42"/>
                  </a:cubicBezTo>
                  <a:cubicBezTo>
                    <a:pt x="31" y="39"/>
                    <a:pt x="31" y="39"/>
                    <a:pt x="31" y="39"/>
                  </a:cubicBezTo>
                  <a:cubicBezTo>
                    <a:pt x="30" y="39"/>
                    <a:pt x="29" y="40"/>
                    <a:pt x="28" y="40"/>
                  </a:cubicBezTo>
                  <a:cubicBezTo>
                    <a:pt x="28" y="42"/>
                    <a:pt x="28" y="44"/>
                    <a:pt x="27" y="46"/>
                  </a:cubicBezTo>
                  <a:cubicBezTo>
                    <a:pt x="27" y="46"/>
                    <a:pt x="27" y="47"/>
                    <a:pt x="26" y="47"/>
                  </a:cubicBezTo>
                  <a:cubicBezTo>
                    <a:pt x="20" y="47"/>
                    <a:pt x="20" y="47"/>
                    <a:pt x="20" y="47"/>
                  </a:cubicBezTo>
                  <a:cubicBezTo>
                    <a:pt x="19" y="47"/>
                    <a:pt x="19" y="46"/>
                    <a:pt x="19" y="46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17" y="40"/>
                    <a:pt x="16" y="39"/>
                    <a:pt x="15" y="39"/>
                  </a:cubicBezTo>
                  <a:cubicBezTo>
                    <a:pt x="11" y="42"/>
                    <a:pt x="11" y="42"/>
                    <a:pt x="11" y="42"/>
                  </a:cubicBezTo>
                  <a:cubicBezTo>
                    <a:pt x="10" y="42"/>
                    <a:pt x="10" y="42"/>
                    <a:pt x="10" y="42"/>
                  </a:cubicBezTo>
                  <a:cubicBezTo>
                    <a:pt x="9" y="42"/>
                    <a:pt x="9" y="42"/>
                    <a:pt x="9" y="42"/>
                  </a:cubicBezTo>
                  <a:cubicBezTo>
                    <a:pt x="8" y="41"/>
                    <a:pt x="6" y="39"/>
                    <a:pt x="4" y="37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5" y="34"/>
                    <a:pt x="6" y="33"/>
                    <a:pt x="8" y="32"/>
                  </a:cubicBezTo>
                  <a:cubicBezTo>
                    <a:pt x="7" y="31"/>
                    <a:pt x="7" y="30"/>
                    <a:pt x="6" y="29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0" y="28"/>
                    <a:pt x="0" y="27"/>
                    <a:pt x="0" y="2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0"/>
                    <a:pt x="0" y="19"/>
                    <a:pt x="1" y="19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7" y="17"/>
                    <a:pt x="7" y="16"/>
                    <a:pt x="7" y="15"/>
                  </a:cubicBezTo>
                  <a:cubicBezTo>
                    <a:pt x="6" y="14"/>
                    <a:pt x="5" y="12"/>
                    <a:pt x="4" y="11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5" y="9"/>
                    <a:pt x="9" y="4"/>
                    <a:pt x="10" y="4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5" y="8"/>
                    <a:pt x="15" y="8"/>
                    <a:pt x="15" y="8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5"/>
                    <a:pt x="18" y="3"/>
                    <a:pt x="19" y="1"/>
                  </a:cubicBezTo>
                  <a:cubicBezTo>
                    <a:pt x="19" y="1"/>
                    <a:pt x="19" y="0"/>
                    <a:pt x="20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27" y="0"/>
                    <a:pt x="27" y="1"/>
                    <a:pt x="27" y="1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9" y="7"/>
                    <a:pt x="30" y="7"/>
                    <a:pt x="31" y="8"/>
                  </a:cubicBezTo>
                  <a:cubicBezTo>
                    <a:pt x="35" y="5"/>
                    <a:pt x="35" y="5"/>
                    <a:pt x="35" y="5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7" y="5"/>
                    <a:pt x="37" y="5"/>
                    <a:pt x="37" y="5"/>
                  </a:cubicBezTo>
                  <a:cubicBezTo>
                    <a:pt x="38" y="6"/>
                    <a:pt x="40" y="8"/>
                    <a:pt x="42" y="10"/>
                  </a:cubicBezTo>
                  <a:cubicBezTo>
                    <a:pt x="42" y="10"/>
                    <a:pt x="42" y="10"/>
                    <a:pt x="42" y="10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2"/>
                    <a:pt x="40" y="14"/>
                    <a:pt x="39" y="15"/>
                  </a:cubicBezTo>
                  <a:cubicBezTo>
                    <a:pt x="39" y="16"/>
                    <a:pt x="39" y="17"/>
                    <a:pt x="40" y="18"/>
                  </a:cubicBezTo>
                  <a:cubicBezTo>
                    <a:pt x="45" y="19"/>
                    <a:pt x="45" y="19"/>
                    <a:pt x="45" y="19"/>
                  </a:cubicBezTo>
                  <a:cubicBezTo>
                    <a:pt x="46" y="19"/>
                    <a:pt x="46" y="20"/>
                    <a:pt x="46" y="20"/>
                  </a:cubicBezTo>
                  <a:lnTo>
                    <a:pt x="46" y="27"/>
                  </a:lnTo>
                  <a:close/>
                  <a:moveTo>
                    <a:pt x="23" y="16"/>
                  </a:moveTo>
                  <a:cubicBezTo>
                    <a:pt x="19" y="16"/>
                    <a:pt x="15" y="19"/>
                    <a:pt x="15" y="23"/>
                  </a:cubicBezTo>
                  <a:cubicBezTo>
                    <a:pt x="15" y="28"/>
                    <a:pt x="19" y="31"/>
                    <a:pt x="23" y="31"/>
                  </a:cubicBezTo>
                  <a:cubicBezTo>
                    <a:pt x="27" y="31"/>
                    <a:pt x="31" y="28"/>
                    <a:pt x="31" y="23"/>
                  </a:cubicBezTo>
                  <a:cubicBezTo>
                    <a:pt x="31" y="19"/>
                    <a:pt x="27" y="16"/>
                    <a:pt x="23" y="16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TextBox 187">
              <a:extLst>
                <a:ext uri="{FF2B5EF4-FFF2-40B4-BE49-F238E27FC236}">
                  <a16:creationId xmlns:a16="http://schemas.microsoft.com/office/drawing/2014/main" id="{BF471347-0C9A-44EE-B114-C6BC7ACFAB70}"/>
                </a:ext>
              </a:extLst>
            </p:cNvPr>
            <p:cNvSpPr txBox="1"/>
            <p:nvPr/>
          </p:nvSpPr>
          <p:spPr>
            <a:xfrm>
              <a:off x="5846561" y="2235047"/>
              <a:ext cx="951665" cy="4960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000"/>
                </a:lnSpc>
              </a:pPr>
              <a:r>
                <a:rPr lang="en-US" sz="9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Gear</a:t>
              </a:r>
            </a:p>
            <a:p>
              <a:pPr>
                <a:lnSpc>
                  <a:spcPts val="1000"/>
                </a:lnSpc>
              </a:pPr>
              <a:r>
                <a:rPr lang="en-US" sz="9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Heading</a:t>
              </a:r>
            </a:p>
          </p:txBody>
        </p:sp>
      </p:grpSp>
      <p:grpSp>
        <p:nvGrpSpPr>
          <p:cNvPr id="1025" name="Group 1024">
            <a:extLst>
              <a:ext uri="{FF2B5EF4-FFF2-40B4-BE49-F238E27FC236}">
                <a16:creationId xmlns:a16="http://schemas.microsoft.com/office/drawing/2014/main" id="{E728CCC3-E049-49BC-85FC-7557A5C56166}"/>
              </a:ext>
            </a:extLst>
          </p:cNvPr>
          <p:cNvGrpSpPr/>
          <p:nvPr/>
        </p:nvGrpSpPr>
        <p:grpSpPr>
          <a:xfrm>
            <a:off x="4465475" y="3364374"/>
            <a:ext cx="836947" cy="348812"/>
            <a:chOff x="4493625" y="3388135"/>
            <a:chExt cx="836947" cy="348812"/>
          </a:xfrm>
        </p:grpSpPr>
        <p:sp>
          <p:nvSpPr>
            <p:cNvPr id="185" name="Freeform 63">
              <a:extLst>
                <a:ext uri="{FF2B5EF4-FFF2-40B4-BE49-F238E27FC236}">
                  <a16:creationId xmlns:a16="http://schemas.microsoft.com/office/drawing/2014/main" id="{BBEB6E4E-7BB7-4E77-AFA4-6831007714E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493625" y="3408499"/>
              <a:ext cx="309201" cy="308084"/>
            </a:xfrm>
            <a:custGeom>
              <a:avLst/>
              <a:gdLst>
                <a:gd name="T0" fmla="*/ 44 w 55"/>
                <a:gd name="T1" fmla="*/ 28 h 55"/>
                <a:gd name="T2" fmla="*/ 37 w 55"/>
                <a:gd name="T3" fmla="*/ 34 h 55"/>
                <a:gd name="T4" fmla="*/ 37 w 55"/>
                <a:gd name="T5" fmla="*/ 47 h 55"/>
                <a:gd name="T6" fmla="*/ 36 w 55"/>
                <a:gd name="T7" fmla="*/ 47 h 55"/>
                <a:gd name="T8" fmla="*/ 23 w 55"/>
                <a:gd name="T9" fmla="*/ 55 h 55"/>
                <a:gd name="T10" fmla="*/ 23 w 55"/>
                <a:gd name="T11" fmla="*/ 55 h 55"/>
                <a:gd name="T12" fmla="*/ 22 w 55"/>
                <a:gd name="T13" fmla="*/ 55 h 55"/>
                <a:gd name="T14" fmla="*/ 20 w 55"/>
                <a:gd name="T15" fmla="*/ 53 h 55"/>
                <a:gd name="T16" fmla="*/ 19 w 55"/>
                <a:gd name="T17" fmla="*/ 52 h 55"/>
                <a:gd name="T18" fmla="*/ 22 w 55"/>
                <a:gd name="T19" fmla="*/ 42 h 55"/>
                <a:gd name="T20" fmla="*/ 13 w 55"/>
                <a:gd name="T21" fmla="*/ 33 h 55"/>
                <a:gd name="T22" fmla="*/ 3 w 55"/>
                <a:gd name="T23" fmla="*/ 36 h 55"/>
                <a:gd name="T24" fmla="*/ 3 w 55"/>
                <a:gd name="T25" fmla="*/ 36 h 55"/>
                <a:gd name="T26" fmla="*/ 2 w 55"/>
                <a:gd name="T27" fmla="*/ 35 h 55"/>
                <a:gd name="T28" fmla="*/ 0 w 55"/>
                <a:gd name="T29" fmla="*/ 33 h 55"/>
                <a:gd name="T30" fmla="*/ 0 w 55"/>
                <a:gd name="T31" fmla="*/ 32 h 55"/>
                <a:gd name="T32" fmla="*/ 7 w 55"/>
                <a:gd name="T33" fmla="*/ 19 h 55"/>
                <a:gd name="T34" fmla="*/ 8 w 55"/>
                <a:gd name="T35" fmla="*/ 18 h 55"/>
                <a:gd name="T36" fmla="*/ 21 w 55"/>
                <a:gd name="T37" fmla="*/ 17 h 55"/>
                <a:gd name="T38" fmla="*/ 27 w 55"/>
                <a:gd name="T39" fmla="*/ 11 h 55"/>
                <a:gd name="T40" fmla="*/ 54 w 55"/>
                <a:gd name="T41" fmla="*/ 0 h 55"/>
                <a:gd name="T42" fmla="*/ 55 w 55"/>
                <a:gd name="T43" fmla="*/ 1 h 55"/>
                <a:gd name="T44" fmla="*/ 44 w 55"/>
                <a:gd name="T45" fmla="*/ 28 h 55"/>
                <a:gd name="T46" fmla="*/ 44 w 55"/>
                <a:gd name="T47" fmla="*/ 7 h 55"/>
                <a:gd name="T48" fmla="*/ 41 w 55"/>
                <a:gd name="T49" fmla="*/ 11 h 55"/>
                <a:gd name="T50" fmla="*/ 44 w 55"/>
                <a:gd name="T51" fmla="*/ 14 h 55"/>
                <a:gd name="T52" fmla="*/ 48 w 55"/>
                <a:gd name="T53" fmla="*/ 11 h 55"/>
                <a:gd name="T54" fmla="*/ 44 w 55"/>
                <a:gd name="T55" fmla="*/ 7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5" h="55">
                  <a:moveTo>
                    <a:pt x="44" y="28"/>
                  </a:moveTo>
                  <a:cubicBezTo>
                    <a:pt x="42" y="30"/>
                    <a:pt x="40" y="32"/>
                    <a:pt x="37" y="34"/>
                  </a:cubicBezTo>
                  <a:cubicBezTo>
                    <a:pt x="37" y="47"/>
                    <a:pt x="37" y="47"/>
                    <a:pt x="37" y="47"/>
                  </a:cubicBezTo>
                  <a:cubicBezTo>
                    <a:pt x="36" y="47"/>
                    <a:pt x="36" y="47"/>
                    <a:pt x="36" y="47"/>
                  </a:cubicBezTo>
                  <a:cubicBezTo>
                    <a:pt x="23" y="55"/>
                    <a:pt x="23" y="55"/>
                    <a:pt x="23" y="55"/>
                  </a:cubicBezTo>
                  <a:cubicBezTo>
                    <a:pt x="23" y="55"/>
                    <a:pt x="23" y="55"/>
                    <a:pt x="23" y="55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0" y="53"/>
                    <a:pt x="20" y="53"/>
                    <a:pt x="20" y="53"/>
                  </a:cubicBezTo>
                  <a:cubicBezTo>
                    <a:pt x="19" y="52"/>
                    <a:pt x="19" y="52"/>
                    <a:pt x="19" y="5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13" y="33"/>
                    <a:pt x="13" y="33"/>
                    <a:pt x="13" y="33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2" y="35"/>
                    <a:pt x="2" y="35"/>
                    <a:pt x="2" y="35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3"/>
                    <a:pt x="0" y="32"/>
                    <a:pt x="0" y="32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8" y="18"/>
                    <a:pt x="8" y="18"/>
                    <a:pt x="8" y="1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23" y="15"/>
                    <a:pt x="25" y="13"/>
                    <a:pt x="27" y="11"/>
                  </a:cubicBezTo>
                  <a:cubicBezTo>
                    <a:pt x="36" y="2"/>
                    <a:pt x="42" y="0"/>
                    <a:pt x="54" y="0"/>
                  </a:cubicBezTo>
                  <a:cubicBezTo>
                    <a:pt x="55" y="0"/>
                    <a:pt x="55" y="0"/>
                    <a:pt x="55" y="1"/>
                  </a:cubicBezTo>
                  <a:cubicBezTo>
                    <a:pt x="55" y="12"/>
                    <a:pt x="52" y="20"/>
                    <a:pt x="44" y="28"/>
                  </a:cubicBezTo>
                  <a:moveTo>
                    <a:pt x="44" y="7"/>
                  </a:moveTo>
                  <a:cubicBezTo>
                    <a:pt x="43" y="7"/>
                    <a:pt x="41" y="9"/>
                    <a:pt x="41" y="11"/>
                  </a:cubicBezTo>
                  <a:cubicBezTo>
                    <a:pt x="41" y="12"/>
                    <a:pt x="43" y="14"/>
                    <a:pt x="44" y="14"/>
                  </a:cubicBezTo>
                  <a:cubicBezTo>
                    <a:pt x="46" y="14"/>
                    <a:pt x="48" y="12"/>
                    <a:pt x="48" y="11"/>
                  </a:cubicBezTo>
                  <a:cubicBezTo>
                    <a:pt x="48" y="9"/>
                    <a:pt x="46" y="7"/>
                    <a:pt x="44" y="7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6" name="TextBox 185">
              <a:extLst>
                <a:ext uri="{FF2B5EF4-FFF2-40B4-BE49-F238E27FC236}">
                  <a16:creationId xmlns:a16="http://schemas.microsoft.com/office/drawing/2014/main" id="{F11AFFB3-68E9-4063-9D01-D8B1CB8AD039}"/>
                </a:ext>
              </a:extLst>
            </p:cNvPr>
            <p:cNvSpPr txBox="1"/>
            <p:nvPr/>
          </p:nvSpPr>
          <p:spPr>
            <a:xfrm>
              <a:off x="4769449" y="3388135"/>
              <a:ext cx="561123" cy="34881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000"/>
                </a:lnSpc>
              </a:pPr>
              <a:r>
                <a:rPr lang="en-US" sz="9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Rocket</a:t>
              </a:r>
            </a:p>
            <a:p>
              <a:pPr>
                <a:lnSpc>
                  <a:spcPts val="1000"/>
                </a:lnSpc>
              </a:pPr>
              <a:r>
                <a:rPr lang="en-US" sz="9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Title</a:t>
              </a:r>
            </a:p>
          </p:txBody>
        </p:sp>
      </p:grpSp>
      <p:grpSp>
        <p:nvGrpSpPr>
          <p:cNvPr id="160" name="Group 159">
            <a:extLst>
              <a:ext uri="{FF2B5EF4-FFF2-40B4-BE49-F238E27FC236}">
                <a16:creationId xmlns:a16="http://schemas.microsoft.com/office/drawing/2014/main" id="{A6854B9A-BC1E-40D8-9A9C-4043D0F868AE}"/>
              </a:ext>
            </a:extLst>
          </p:cNvPr>
          <p:cNvGrpSpPr/>
          <p:nvPr/>
        </p:nvGrpSpPr>
        <p:grpSpPr>
          <a:xfrm>
            <a:off x="6436233" y="3364374"/>
            <a:ext cx="1094775" cy="348813"/>
            <a:chOff x="6243638" y="4390053"/>
            <a:chExt cx="1556963" cy="496074"/>
          </a:xfrm>
        </p:grpSpPr>
        <p:sp>
          <p:nvSpPr>
            <p:cNvPr id="177" name="Freeform 46">
              <a:extLst>
                <a:ext uri="{FF2B5EF4-FFF2-40B4-BE49-F238E27FC236}">
                  <a16:creationId xmlns:a16="http://schemas.microsoft.com/office/drawing/2014/main" id="{F72B36FB-00B2-459E-ADBD-24BADEC78AAB}"/>
                </a:ext>
              </a:extLst>
            </p:cNvPr>
            <p:cNvSpPr>
              <a:spLocks/>
            </p:cNvSpPr>
            <p:nvPr/>
          </p:nvSpPr>
          <p:spPr bwMode="auto">
            <a:xfrm>
              <a:off x="6243638" y="4752975"/>
              <a:ext cx="534988" cy="15875"/>
            </a:xfrm>
            <a:custGeom>
              <a:avLst/>
              <a:gdLst>
                <a:gd name="T0" fmla="*/ 67 w 67"/>
                <a:gd name="T1" fmla="*/ 1 h 2"/>
                <a:gd name="T2" fmla="*/ 42 w 67"/>
                <a:gd name="T3" fmla="*/ 0 h 2"/>
                <a:gd name="T4" fmla="*/ 33 w 67"/>
                <a:gd name="T5" fmla="*/ 0 h 2"/>
                <a:gd name="T6" fmla="*/ 25 w 67"/>
                <a:gd name="T7" fmla="*/ 0 h 2"/>
                <a:gd name="T8" fmla="*/ 0 w 67"/>
                <a:gd name="T9" fmla="*/ 1 h 2"/>
                <a:gd name="T10" fmla="*/ 25 w 67"/>
                <a:gd name="T11" fmla="*/ 2 h 2"/>
                <a:gd name="T12" fmla="*/ 33 w 67"/>
                <a:gd name="T13" fmla="*/ 2 h 2"/>
                <a:gd name="T14" fmla="*/ 42 w 67"/>
                <a:gd name="T15" fmla="*/ 2 h 2"/>
                <a:gd name="T16" fmla="*/ 67 w 67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7" h="2">
                  <a:moveTo>
                    <a:pt x="67" y="1"/>
                  </a:moveTo>
                  <a:cubicBezTo>
                    <a:pt x="67" y="1"/>
                    <a:pt x="55" y="0"/>
                    <a:pt x="42" y="0"/>
                  </a:cubicBezTo>
                  <a:cubicBezTo>
                    <a:pt x="39" y="0"/>
                    <a:pt x="36" y="0"/>
                    <a:pt x="33" y="0"/>
                  </a:cubicBezTo>
                  <a:cubicBezTo>
                    <a:pt x="31" y="0"/>
                    <a:pt x="28" y="0"/>
                    <a:pt x="25" y="0"/>
                  </a:cubicBezTo>
                  <a:cubicBezTo>
                    <a:pt x="11" y="0"/>
                    <a:pt x="0" y="1"/>
                    <a:pt x="0" y="1"/>
                  </a:cubicBezTo>
                  <a:cubicBezTo>
                    <a:pt x="0" y="2"/>
                    <a:pt x="11" y="2"/>
                    <a:pt x="25" y="2"/>
                  </a:cubicBezTo>
                  <a:cubicBezTo>
                    <a:pt x="28" y="2"/>
                    <a:pt x="31" y="2"/>
                    <a:pt x="33" y="2"/>
                  </a:cubicBezTo>
                  <a:cubicBezTo>
                    <a:pt x="36" y="2"/>
                    <a:pt x="39" y="2"/>
                    <a:pt x="42" y="2"/>
                  </a:cubicBezTo>
                  <a:cubicBezTo>
                    <a:pt x="55" y="2"/>
                    <a:pt x="67" y="2"/>
                    <a:pt x="67" y="1"/>
                  </a:cubicBezTo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" name="Freeform 47">
              <a:extLst>
                <a:ext uri="{FF2B5EF4-FFF2-40B4-BE49-F238E27FC236}">
                  <a16:creationId xmlns:a16="http://schemas.microsoft.com/office/drawing/2014/main" id="{BD3E58DA-6CE3-45B1-8DC2-8E8D4B043F4D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6538" y="4633913"/>
              <a:ext cx="47625" cy="127000"/>
            </a:xfrm>
            <a:custGeom>
              <a:avLst/>
              <a:gdLst>
                <a:gd name="T0" fmla="*/ 30 w 30"/>
                <a:gd name="T1" fmla="*/ 80 h 80"/>
                <a:gd name="T2" fmla="*/ 0 w 30"/>
                <a:gd name="T3" fmla="*/ 80 h 80"/>
                <a:gd name="T4" fmla="*/ 5 w 30"/>
                <a:gd name="T5" fmla="*/ 0 h 80"/>
                <a:gd name="T6" fmla="*/ 25 w 30"/>
                <a:gd name="T7" fmla="*/ 0 h 80"/>
                <a:gd name="T8" fmla="*/ 30 w 30"/>
                <a:gd name="T9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80">
                  <a:moveTo>
                    <a:pt x="30" y="80"/>
                  </a:moveTo>
                  <a:lnTo>
                    <a:pt x="0" y="80"/>
                  </a:lnTo>
                  <a:lnTo>
                    <a:pt x="5" y="0"/>
                  </a:lnTo>
                  <a:lnTo>
                    <a:pt x="25" y="0"/>
                  </a:lnTo>
                  <a:lnTo>
                    <a:pt x="30" y="80"/>
                  </a:lnTo>
                  <a:close/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" name="Oval 48">
              <a:extLst>
                <a:ext uri="{FF2B5EF4-FFF2-40B4-BE49-F238E27FC236}">
                  <a16:creationId xmlns:a16="http://schemas.microsoft.com/office/drawing/2014/main" id="{C8489C35-8990-48CE-B09C-569F3EB69CF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9538" y="4394200"/>
              <a:ext cx="303213" cy="287338"/>
            </a:xfrm>
            <a:prstGeom prst="ellipse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" name="Freeform 49">
              <a:extLst>
                <a:ext uri="{FF2B5EF4-FFF2-40B4-BE49-F238E27FC236}">
                  <a16:creationId xmlns:a16="http://schemas.microsoft.com/office/drawing/2014/main" id="{1CADA03F-7AB3-4FBE-9CAB-1132E4162877}"/>
                </a:ext>
              </a:extLst>
            </p:cNvPr>
            <p:cNvSpPr>
              <a:spLocks/>
            </p:cNvSpPr>
            <p:nvPr/>
          </p:nvSpPr>
          <p:spPr bwMode="auto">
            <a:xfrm>
              <a:off x="6396038" y="4649788"/>
              <a:ext cx="39688" cy="111125"/>
            </a:xfrm>
            <a:custGeom>
              <a:avLst/>
              <a:gdLst>
                <a:gd name="T0" fmla="*/ 25 w 25"/>
                <a:gd name="T1" fmla="*/ 70 h 70"/>
                <a:gd name="T2" fmla="*/ 0 w 25"/>
                <a:gd name="T3" fmla="*/ 70 h 70"/>
                <a:gd name="T4" fmla="*/ 5 w 25"/>
                <a:gd name="T5" fmla="*/ 0 h 70"/>
                <a:gd name="T6" fmla="*/ 20 w 25"/>
                <a:gd name="T7" fmla="*/ 0 h 70"/>
                <a:gd name="T8" fmla="*/ 25 w 25"/>
                <a:gd name="T9" fmla="*/ 70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" h="70">
                  <a:moveTo>
                    <a:pt x="25" y="70"/>
                  </a:moveTo>
                  <a:lnTo>
                    <a:pt x="0" y="70"/>
                  </a:lnTo>
                  <a:lnTo>
                    <a:pt x="5" y="0"/>
                  </a:lnTo>
                  <a:lnTo>
                    <a:pt x="20" y="0"/>
                  </a:lnTo>
                  <a:lnTo>
                    <a:pt x="25" y="70"/>
                  </a:lnTo>
                  <a:close/>
                </a:path>
              </a:pathLst>
            </a:custGeom>
            <a:solidFill>
              <a:srgbClr val="6C46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1" name="Oval 50">
              <a:extLst>
                <a:ext uri="{FF2B5EF4-FFF2-40B4-BE49-F238E27FC236}">
                  <a16:creationId xmlns:a16="http://schemas.microsoft.com/office/drawing/2014/main" id="{A6ADCCAF-9F3B-4323-ABF4-E093915EA40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67450" y="4402138"/>
              <a:ext cx="295275" cy="287338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2" name="Freeform 51">
              <a:extLst>
                <a:ext uri="{FF2B5EF4-FFF2-40B4-BE49-F238E27FC236}">
                  <a16:creationId xmlns:a16="http://schemas.microsoft.com/office/drawing/2014/main" id="{EDF8859B-84E5-471C-A448-0071B876BDE2}"/>
                </a:ext>
              </a:extLst>
            </p:cNvPr>
            <p:cNvSpPr>
              <a:spLocks/>
            </p:cNvSpPr>
            <p:nvPr/>
          </p:nvSpPr>
          <p:spPr bwMode="auto">
            <a:xfrm>
              <a:off x="6538913" y="4673600"/>
              <a:ext cx="31750" cy="87313"/>
            </a:xfrm>
            <a:custGeom>
              <a:avLst/>
              <a:gdLst>
                <a:gd name="T0" fmla="*/ 20 w 20"/>
                <a:gd name="T1" fmla="*/ 55 h 55"/>
                <a:gd name="T2" fmla="*/ 0 w 20"/>
                <a:gd name="T3" fmla="*/ 55 h 55"/>
                <a:gd name="T4" fmla="*/ 0 w 20"/>
                <a:gd name="T5" fmla="*/ 0 h 55"/>
                <a:gd name="T6" fmla="*/ 15 w 20"/>
                <a:gd name="T7" fmla="*/ 0 h 55"/>
                <a:gd name="T8" fmla="*/ 20 w 20"/>
                <a:gd name="T9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55">
                  <a:moveTo>
                    <a:pt x="20" y="55"/>
                  </a:moveTo>
                  <a:lnTo>
                    <a:pt x="0" y="55"/>
                  </a:lnTo>
                  <a:lnTo>
                    <a:pt x="0" y="0"/>
                  </a:lnTo>
                  <a:lnTo>
                    <a:pt x="15" y="0"/>
                  </a:lnTo>
                  <a:lnTo>
                    <a:pt x="20" y="55"/>
                  </a:lnTo>
                  <a:close/>
                </a:path>
              </a:pathLst>
            </a:custGeom>
            <a:solidFill>
              <a:srgbClr val="8A67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3" name="Oval 52">
              <a:extLst>
                <a:ext uri="{FF2B5EF4-FFF2-40B4-BE49-F238E27FC236}">
                  <a16:creationId xmlns:a16="http://schemas.microsoft.com/office/drawing/2014/main" id="{0C4CD6B9-B76B-463C-A7A0-D663E2A3D5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43663" y="4497388"/>
              <a:ext cx="215900" cy="207963"/>
            </a:xfrm>
            <a:prstGeom prst="ellipse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4" name="TextBox 183">
              <a:extLst>
                <a:ext uri="{FF2B5EF4-FFF2-40B4-BE49-F238E27FC236}">
                  <a16:creationId xmlns:a16="http://schemas.microsoft.com/office/drawing/2014/main" id="{428CBD33-69B4-4BD2-AF79-92E12A7D6B9D}"/>
                </a:ext>
              </a:extLst>
            </p:cNvPr>
            <p:cNvSpPr txBox="1"/>
            <p:nvPr/>
          </p:nvSpPr>
          <p:spPr>
            <a:xfrm>
              <a:off x="6764200" y="4390053"/>
              <a:ext cx="1036401" cy="4960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000"/>
                </a:lnSpc>
              </a:pPr>
              <a:r>
                <a:rPr lang="en-US" sz="900" dirty="0" err="1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EcoBiz</a:t>
              </a:r>
              <a:endParaRPr lang="en-US" sz="900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Semibold" panose="020B0706030804020204" pitchFamily="34" charset="0"/>
              </a:endParaRPr>
            </a:p>
            <a:p>
              <a:pPr>
                <a:lnSpc>
                  <a:spcPts val="1000"/>
                </a:lnSpc>
              </a:pPr>
              <a:r>
                <a:rPr lang="en-US" sz="9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Headline</a:t>
              </a:r>
            </a:p>
          </p:txBody>
        </p: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0BA372F8-E78A-494D-9F00-7A127CF05BF2}"/>
              </a:ext>
            </a:extLst>
          </p:cNvPr>
          <p:cNvGrpSpPr/>
          <p:nvPr/>
        </p:nvGrpSpPr>
        <p:grpSpPr>
          <a:xfrm>
            <a:off x="7070509" y="2247608"/>
            <a:ext cx="699727" cy="768064"/>
            <a:chOff x="5759677" y="2959100"/>
            <a:chExt cx="995136" cy="1092323"/>
          </a:xfrm>
        </p:grpSpPr>
        <p:sp>
          <p:nvSpPr>
            <p:cNvPr id="175" name="Freeform 45">
              <a:extLst>
                <a:ext uri="{FF2B5EF4-FFF2-40B4-BE49-F238E27FC236}">
                  <a16:creationId xmlns:a16="http://schemas.microsoft.com/office/drawing/2014/main" id="{A3E9DA18-BF22-4F76-8EE2-D881FC7D23DF}"/>
                </a:ext>
              </a:extLst>
            </p:cNvPr>
            <p:cNvSpPr>
              <a:spLocks/>
            </p:cNvSpPr>
            <p:nvPr/>
          </p:nvSpPr>
          <p:spPr bwMode="auto">
            <a:xfrm>
              <a:off x="5972175" y="2959100"/>
              <a:ext cx="574675" cy="517525"/>
            </a:xfrm>
            <a:custGeom>
              <a:avLst/>
              <a:gdLst>
                <a:gd name="T0" fmla="*/ 17 w 72"/>
                <a:gd name="T1" fmla="*/ 61 h 65"/>
                <a:gd name="T2" fmla="*/ 25 w 72"/>
                <a:gd name="T3" fmla="*/ 55 h 65"/>
                <a:gd name="T4" fmla="*/ 30 w 72"/>
                <a:gd name="T5" fmla="*/ 52 h 65"/>
                <a:gd name="T6" fmla="*/ 22 w 72"/>
                <a:gd name="T7" fmla="*/ 40 h 65"/>
                <a:gd name="T8" fmla="*/ 19 w 72"/>
                <a:gd name="T9" fmla="*/ 36 h 65"/>
                <a:gd name="T10" fmla="*/ 21 w 72"/>
                <a:gd name="T11" fmla="*/ 30 h 65"/>
                <a:gd name="T12" fmla="*/ 20 w 72"/>
                <a:gd name="T13" fmla="*/ 29 h 65"/>
                <a:gd name="T14" fmla="*/ 21 w 72"/>
                <a:gd name="T15" fmla="*/ 26 h 65"/>
                <a:gd name="T16" fmla="*/ 20 w 72"/>
                <a:gd name="T17" fmla="*/ 21 h 65"/>
                <a:gd name="T18" fmla="*/ 30 w 72"/>
                <a:gd name="T19" fmla="*/ 12 h 65"/>
                <a:gd name="T20" fmla="*/ 29 w 72"/>
                <a:gd name="T21" fmla="*/ 9 h 65"/>
                <a:gd name="T22" fmla="*/ 31 w 72"/>
                <a:gd name="T23" fmla="*/ 8 h 65"/>
                <a:gd name="T24" fmla="*/ 38 w 72"/>
                <a:gd name="T25" fmla="*/ 10 h 65"/>
                <a:gd name="T26" fmla="*/ 37 w 72"/>
                <a:gd name="T27" fmla="*/ 9 h 65"/>
                <a:gd name="T28" fmla="*/ 46 w 72"/>
                <a:gd name="T29" fmla="*/ 13 h 65"/>
                <a:gd name="T30" fmla="*/ 46 w 72"/>
                <a:gd name="T31" fmla="*/ 12 h 65"/>
                <a:gd name="T32" fmla="*/ 48 w 72"/>
                <a:gd name="T33" fmla="*/ 13 h 65"/>
                <a:gd name="T34" fmla="*/ 50 w 72"/>
                <a:gd name="T35" fmla="*/ 13 h 65"/>
                <a:gd name="T36" fmla="*/ 51 w 72"/>
                <a:gd name="T37" fmla="*/ 18 h 65"/>
                <a:gd name="T38" fmla="*/ 51 w 72"/>
                <a:gd name="T39" fmla="*/ 16 h 65"/>
                <a:gd name="T40" fmla="*/ 54 w 72"/>
                <a:gd name="T41" fmla="*/ 21 h 65"/>
                <a:gd name="T42" fmla="*/ 53 w 72"/>
                <a:gd name="T43" fmla="*/ 23 h 65"/>
                <a:gd name="T44" fmla="*/ 53 w 72"/>
                <a:gd name="T45" fmla="*/ 24 h 65"/>
                <a:gd name="T46" fmla="*/ 54 w 72"/>
                <a:gd name="T47" fmla="*/ 26 h 65"/>
                <a:gd name="T48" fmla="*/ 53 w 72"/>
                <a:gd name="T49" fmla="*/ 26 h 65"/>
                <a:gd name="T50" fmla="*/ 51 w 72"/>
                <a:gd name="T51" fmla="*/ 31 h 65"/>
                <a:gd name="T52" fmla="*/ 53 w 72"/>
                <a:gd name="T53" fmla="*/ 35 h 65"/>
                <a:gd name="T54" fmla="*/ 50 w 72"/>
                <a:gd name="T55" fmla="*/ 39 h 65"/>
                <a:gd name="T56" fmla="*/ 42 w 72"/>
                <a:gd name="T57" fmla="*/ 51 h 65"/>
                <a:gd name="T58" fmla="*/ 47 w 72"/>
                <a:gd name="T59" fmla="*/ 55 h 65"/>
                <a:gd name="T60" fmla="*/ 49 w 72"/>
                <a:gd name="T61" fmla="*/ 56 h 65"/>
                <a:gd name="T62" fmla="*/ 49 w 72"/>
                <a:gd name="T63" fmla="*/ 56 h 65"/>
                <a:gd name="T64" fmla="*/ 58 w 72"/>
                <a:gd name="T65" fmla="*/ 64 h 65"/>
                <a:gd name="T66" fmla="*/ 36 w 72"/>
                <a:gd name="T67" fmla="*/ 0 h 65"/>
                <a:gd name="T68" fmla="*/ 14 w 72"/>
                <a:gd name="T69" fmla="*/ 65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2" h="65">
                  <a:moveTo>
                    <a:pt x="14" y="65"/>
                  </a:moveTo>
                  <a:cubicBezTo>
                    <a:pt x="15" y="64"/>
                    <a:pt x="16" y="63"/>
                    <a:pt x="17" y="61"/>
                  </a:cubicBezTo>
                  <a:cubicBezTo>
                    <a:pt x="19" y="60"/>
                    <a:pt x="22" y="58"/>
                    <a:pt x="23" y="57"/>
                  </a:cubicBezTo>
                  <a:cubicBezTo>
                    <a:pt x="23" y="56"/>
                    <a:pt x="24" y="55"/>
                    <a:pt x="25" y="55"/>
                  </a:cubicBezTo>
                  <a:cubicBezTo>
                    <a:pt x="26" y="55"/>
                    <a:pt x="28" y="55"/>
                    <a:pt x="30" y="54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27" y="50"/>
                    <a:pt x="22" y="45"/>
                    <a:pt x="22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0" y="40"/>
                    <a:pt x="19" y="38"/>
                    <a:pt x="19" y="36"/>
                  </a:cubicBezTo>
                  <a:cubicBezTo>
                    <a:pt x="19" y="34"/>
                    <a:pt x="20" y="33"/>
                    <a:pt x="21" y="32"/>
                  </a:cubicBezTo>
                  <a:cubicBezTo>
                    <a:pt x="20" y="32"/>
                    <a:pt x="21" y="31"/>
                    <a:pt x="21" y="30"/>
                  </a:cubicBezTo>
                  <a:cubicBezTo>
                    <a:pt x="21" y="29"/>
                    <a:pt x="21" y="29"/>
                    <a:pt x="21" y="29"/>
                  </a:cubicBezTo>
                  <a:cubicBezTo>
                    <a:pt x="20" y="30"/>
                    <a:pt x="20" y="30"/>
                    <a:pt x="20" y="29"/>
                  </a:cubicBezTo>
                  <a:cubicBezTo>
                    <a:pt x="20" y="29"/>
                    <a:pt x="20" y="28"/>
                    <a:pt x="21" y="27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21" y="24"/>
                    <a:pt x="21" y="22"/>
                    <a:pt x="22" y="20"/>
                  </a:cubicBezTo>
                  <a:cubicBezTo>
                    <a:pt x="21" y="20"/>
                    <a:pt x="20" y="22"/>
                    <a:pt x="20" y="21"/>
                  </a:cubicBezTo>
                  <a:cubicBezTo>
                    <a:pt x="21" y="19"/>
                    <a:pt x="23" y="15"/>
                    <a:pt x="26" y="14"/>
                  </a:cubicBezTo>
                  <a:cubicBezTo>
                    <a:pt x="27" y="13"/>
                    <a:pt x="28" y="12"/>
                    <a:pt x="30" y="12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7" y="11"/>
                    <a:pt x="29" y="9"/>
                    <a:pt x="29" y="9"/>
                  </a:cubicBezTo>
                  <a:cubicBezTo>
                    <a:pt x="28" y="11"/>
                    <a:pt x="31" y="10"/>
                    <a:pt x="31" y="10"/>
                  </a:cubicBezTo>
                  <a:cubicBezTo>
                    <a:pt x="31" y="10"/>
                    <a:pt x="31" y="8"/>
                    <a:pt x="31" y="8"/>
                  </a:cubicBezTo>
                  <a:cubicBezTo>
                    <a:pt x="32" y="11"/>
                    <a:pt x="38" y="10"/>
                    <a:pt x="38" y="10"/>
                  </a:cubicBezTo>
                  <a:cubicBezTo>
                    <a:pt x="38" y="10"/>
                    <a:pt x="38" y="10"/>
                    <a:pt x="38" y="10"/>
                  </a:cubicBezTo>
                  <a:cubicBezTo>
                    <a:pt x="39" y="11"/>
                    <a:pt x="40" y="11"/>
                    <a:pt x="40" y="11"/>
                  </a:cubicBezTo>
                  <a:cubicBezTo>
                    <a:pt x="40" y="10"/>
                    <a:pt x="38" y="9"/>
                    <a:pt x="37" y="9"/>
                  </a:cubicBezTo>
                  <a:cubicBezTo>
                    <a:pt x="37" y="9"/>
                    <a:pt x="43" y="9"/>
                    <a:pt x="45" y="12"/>
                  </a:cubicBezTo>
                  <a:cubicBezTo>
                    <a:pt x="46" y="13"/>
                    <a:pt x="46" y="13"/>
                    <a:pt x="46" y="13"/>
                  </a:cubicBezTo>
                  <a:cubicBezTo>
                    <a:pt x="46" y="12"/>
                    <a:pt x="46" y="12"/>
                    <a:pt x="46" y="12"/>
                  </a:cubicBezTo>
                  <a:cubicBezTo>
                    <a:pt x="46" y="11"/>
                    <a:pt x="45" y="11"/>
                    <a:pt x="46" y="12"/>
                  </a:cubicBezTo>
                  <a:cubicBezTo>
                    <a:pt x="47" y="12"/>
                    <a:pt x="47" y="13"/>
                    <a:pt x="48" y="14"/>
                  </a:cubicBezTo>
                  <a:cubicBezTo>
                    <a:pt x="48" y="14"/>
                    <a:pt x="48" y="13"/>
                    <a:pt x="48" y="13"/>
                  </a:cubicBezTo>
                  <a:cubicBezTo>
                    <a:pt x="49" y="14"/>
                    <a:pt x="48" y="14"/>
                    <a:pt x="49" y="14"/>
                  </a:cubicBezTo>
                  <a:cubicBezTo>
                    <a:pt x="49" y="14"/>
                    <a:pt x="49" y="12"/>
                    <a:pt x="50" y="13"/>
                  </a:cubicBezTo>
                  <a:cubicBezTo>
                    <a:pt x="50" y="15"/>
                    <a:pt x="51" y="17"/>
                    <a:pt x="51" y="18"/>
                  </a:cubicBezTo>
                  <a:cubicBezTo>
                    <a:pt x="51" y="18"/>
                    <a:pt x="51" y="18"/>
                    <a:pt x="51" y="18"/>
                  </a:cubicBezTo>
                  <a:cubicBezTo>
                    <a:pt x="51" y="18"/>
                    <a:pt x="51" y="18"/>
                    <a:pt x="51" y="18"/>
                  </a:cubicBezTo>
                  <a:cubicBezTo>
                    <a:pt x="52" y="17"/>
                    <a:pt x="51" y="17"/>
                    <a:pt x="51" y="16"/>
                  </a:cubicBezTo>
                  <a:cubicBezTo>
                    <a:pt x="52" y="17"/>
                    <a:pt x="52" y="19"/>
                    <a:pt x="52" y="21"/>
                  </a:cubicBezTo>
                  <a:cubicBezTo>
                    <a:pt x="53" y="20"/>
                    <a:pt x="55" y="20"/>
                    <a:pt x="54" y="21"/>
                  </a:cubicBezTo>
                  <a:cubicBezTo>
                    <a:pt x="53" y="21"/>
                    <a:pt x="53" y="22"/>
                    <a:pt x="52" y="23"/>
                  </a:cubicBezTo>
                  <a:cubicBezTo>
                    <a:pt x="53" y="23"/>
                    <a:pt x="53" y="23"/>
                    <a:pt x="53" y="23"/>
                  </a:cubicBezTo>
                  <a:cubicBezTo>
                    <a:pt x="53" y="23"/>
                    <a:pt x="54" y="22"/>
                    <a:pt x="53" y="23"/>
                  </a:cubicBezTo>
                  <a:cubicBezTo>
                    <a:pt x="53" y="23"/>
                    <a:pt x="53" y="24"/>
                    <a:pt x="53" y="24"/>
                  </a:cubicBezTo>
                  <a:cubicBezTo>
                    <a:pt x="53" y="24"/>
                    <a:pt x="53" y="24"/>
                    <a:pt x="53" y="24"/>
                  </a:cubicBezTo>
                  <a:cubicBezTo>
                    <a:pt x="54" y="24"/>
                    <a:pt x="54" y="26"/>
                    <a:pt x="54" y="26"/>
                  </a:cubicBezTo>
                  <a:cubicBezTo>
                    <a:pt x="53" y="25"/>
                    <a:pt x="53" y="24"/>
                    <a:pt x="53" y="25"/>
                  </a:cubicBezTo>
                  <a:cubicBezTo>
                    <a:pt x="53" y="25"/>
                    <a:pt x="53" y="26"/>
                    <a:pt x="53" y="26"/>
                  </a:cubicBezTo>
                  <a:cubicBezTo>
                    <a:pt x="53" y="30"/>
                    <a:pt x="53" y="30"/>
                    <a:pt x="53" y="30"/>
                  </a:cubicBezTo>
                  <a:cubicBezTo>
                    <a:pt x="52" y="30"/>
                    <a:pt x="52" y="31"/>
                    <a:pt x="51" y="31"/>
                  </a:cubicBezTo>
                  <a:cubicBezTo>
                    <a:pt x="51" y="31"/>
                    <a:pt x="51" y="31"/>
                    <a:pt x="51" y="31"/>
                  </a:cubicBezTo>
                  <a:cubicBezTo>
                    <a:pt x="53" y="32"/>
                    <a:pt x="53" y="33"/>
                    <a:pt x="53" y="35"/>
                  </a:cubicBezTo>
                  <a:cubicBezTo>
                    <a:pt x="53" y="37"/>
                    <a:pt x="52" y="39"/>
                    <a:pt x="51" y="39"/>
                  </a:cubicBezTo>
                  <a:cubicBezTo>
                    <a:pt x="50" y="39"/>
                    <a:pt x="50" y="39"/>
                    <a:pt x="50" y="39"/>
                  </a:cubicBezTo>
                  <a:cubicBezTo>
                    <a:pt x="50" y="40"/>
                    <a:pt x="50" y="40"/>
                    <a:pt x="50" y="40"/>
                  </a:cubicBezTo>
                  <a:cubicBezTo>
                    <a:pt x="50" y="45"/>
                    <a:pt x="46" y="49"/>
                    <a:pt x="42" y="51"/>
                  </a:cubicBezTo>
                  <a:cubicBezTo>
                    <a:pt x="43" y="54"/>
                    <a:pt x="43" y="54"/>
                    <a:pt x="43" y="54"/>
                  </a:cubicBezTo>
                  <a:cubicBezTo>
                    <a:pt x="44" y="55"/>
                    <a:pt x="46" y="55"/>
                    <a:pt x="47" y="55"/>
                  </a:cubicBezTo>
                  <a:cubicBezTo>
                    <a:pt x="48" y="56"/>
                    <a:pt x="48" y="56"/>
                    <a:pt x="48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50" y="57"/>
                    <a:pt x="53" y="60"/>
                    <a:pt x="55" y="61"/>
                  </a:cubicBezTo>
                  <a:cubicBezTo>
                    <a:pt x="56" y="62"/>
                    <a:pt x="57" y="64"/>
                    <a:pt x="58" y="64"/>
                  </a:cubicBezTo>
                  <a:cubicBezTo>
                    <a:pt x="66" y="58"/>
                    <a:pt x="72" y="48"/>
                    <a:pt x="72" y="36"/>
                  </a:cubicBezTo>
                  <a:cubicBezTo>
                    <a:pt x="72" y="16"/>
                    <a:pt x="5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48"/>
                    <a:pt x="5" y="58"/>
                    <a:pt x="14" y="65"/>
                  </a:cubicBezTo>
                  <a:cubicBezTo>
                    <a:pt x="14" y="65"/>
                    <a:pt x="14" y="65"/>
                    <a:pt x="14" y="6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6" name="TextBox 175">
              <a:extLst>
                <a:ext uri="{FF2B5EF4-FFF2-40B4-BE49-F238E27FC236}">
                  <a16:creationId xmlns:a16="http://schemas.microsoft.com/office/drawing/2014/main" id="{600899C6-E2C3-47AF-BF95-7EF5367AAC44}"/>
                </a:ext>
              </a:extLst>
            </p:cNvPr>
            <p:cNvSpPr txBox="1"/>
            <p:nvPr/>
          </p:nvSpPr>
          <p:spPr>
            <a:xfrm>
              <a:off x="5759677" y="3555349"/>
              <a:ext cx="995136" cy="4960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000"/>
                </a:lnSpc>
              </a:pPr>
              <a:r>
                <a:rPr lang="en-US" sz="9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Awesome</a:t>
              </a:r>
            </a:p>
            <a:p>
              <a:pPr algn="ctr">
                <a:lnSpc>
                  <a:spcPts val="1000"/>
                </a:lnSpc>
              </a:pPr>
              <a:r>
                <a:rPr lang="en-US" sz="9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People</a:t>
              </a:r>
            </a:p>
          </p:txBody>
        </p:sp>
      </p:grp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ED7392DC-54EE-4368-B623-2D4D83A99AF2}"/>
              </a:ext>
            </a:extLst>
          </p:cNvPr>
          <p:cNvGrpSpPr/>
          <p:nvPr/>
        </p:nvGrpSpPr>
        <p:grpSpPr>
          <a:xfrm>
            <a:off x="6224278" y="2377573"/>
            <a:ext cx="669579" cy="508134"/>
            <a:chOff x="8015303" y="4440970"/>
            <a:chExt cx="952260" cy="722657"/>
          </a:xfrm>
        </p:grpSpPr>
        <p:sp>
          <p:nvSpPr>
            <p:cNvPr id="173" name="Freeform 68">
              <a:extLst>
                <a:ext uri="{FF2B5EF4-FFF2-40B4-BE49-F238E27FC236}">
                  <a16:creationId xmlns:a16="http://schemas.microsoft.com/office/drawing/2014/main" id="{BB92FA91-EC0B-44B0-B051-7082C33FFA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016082" y="4440970"/>
              <a:ext cx="399048" cy="423130"/>
            </a:xfrm>
            <a:custGeom>
              <a:avLst/>
              <a:gdLst>
                <a:gd name="T0" fmla="*/ 45 w 48"/>
                <a:gd name="T1" fmla="*/ 27 h 51"/>
                <a:gd name="T2" fmla="*/ 48 w 48"/>
                <a:gd name="T3" fmla="*/ 23 h 51"/>
                <a:gd name="T4" fmla="*/ 44 w 48"/>
                <a:gd name="T5" fmla="*/ 19 h 51"/>
                <a:gd name="T6" fmla="*/ 33 w 48"/>
                <a:gd name="T7" fmla="*/ 19 h 51"/>
                <a:gd name="T8" fmla="*/ 32 w 48"/>
                <a:gd name="T9" fmla="*/ 19 h 51"/>
                <a:gd name="T10" fmla="*/ 35 w 48"/>
                <a:gd name="T11" fmla="*/ 9 h 51"/>
                <a:gd name="T12" fmla="*/ 30 w 48"/>
                <a:gd name="T13" fmla="*/ 0 h 51"/>
                <a:gd name="T14" fmla="*/ 27 w 48"/>
                <a:gd name="T15" fmla="*/ 4 h 51"/>
                <a:gd name="T16" fmla="*/ 27 w 48"/>
                <a:gd name="T17" fmla="*/ 8 h 51"/>
                <a:gd name="T18" fmla="*/ 21 w 48"/>
                <a:gd name="T19" fmla="*/ 15 h 51"/>
                <a:gd name="T20" fmla="*/ 16 w 48"/>
                <a:gd name="T21" fmla="*/ 28 h 51"/>
                <a:gd name="T22" fmla="*/ 16 w 48"/>
                <a:gd name="T23" fmla="*/ 45 h 51"/>
                <a:gd name="T24" fmla="*/ 18 w 48"/>
                <a:gd name="T25" fmla="*/ 47 h 51"/>
                <a:gd name="T26" fmla="*/ 42 w 48"/>
                <a:gd name="T27" fmla="*/ 47 h 51"/>
                <a:gd name="T28" fmla="*/ 44 w 48"/>
                <a:gd name="T29" fmla="*/ 41 h 51"/>
                <a:gd name="T30" fmla="*/ 45 w 48"/>
                <a:gd name="T31" fmla="*/ 34 h 51"/>
                <a:gd name="T32" fmla="*/ 48 w 48"/>
                <a:gd name="T33" fmla="*/ 32 h 51"/>
                <a:gd name="T34" fmla="*/ 45 w 48"/>
                <a:gd name="T35" fmla="*/ 27 h 51"/>
                <a:gd name="T36" fmla="*/ 11 w 48"/>
                <a:gd name="T37" fmla="*/ 24 h 51"/>
                <a:gd name="T38" fmla="*/ 1 w 48"/>
                <a:gd name="T39" fmla="*/ 24 h 51"/>
                <a:gd name="T40" fmla="*/ 0 w 48"/>
                <a:gd name="T41" fmla="*/ 27 h 51"/>
                <a:gd name="T42" fmla="*/ 0 w 48"/>
                <a:gd name="T43" fmla="*/ 48 h 51"/>
                <a:gd name="T44" fmla="*/ 3 w 48"/>
                <a:gd name="T45" fmla="*/ 51 h 51"/>
                <a:gd name="T46" fmla="*/ 11 w 48"/>
                <a:gd name="T47" fmla="*/ 51 h 51"/>
                <a:gd name="T48" fmla="*/ 13 w 48"/>
                <a:gd name="T49" fmla="*/ 47 h 51"/>
                <a:gd name="T50" fmla="*/ 13 w 48"/>
                <a:gd name="T51" fmla="*/ 27 h 51"/>
                <a:gd name="T52" fmla="*/ 11 w 48"/>
                <a:gd name="T53" fmla="*/ 24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" h="51">
                  <a:moveTo>
                    <a:pt x="45" y="27"/>
                  </a:moveTo>
                  <a:cubicBezTo>
                    <a:pt x="46" y="26"/>
                    <a:pt x="48" y="25"/>
                    <a:pt x="48" y="23"/>
                  </a:cubicBezTo>
                  <a:cubicBezTo>
                    <a:pt x="48" y="21"/>
                    <a:pt x="47" y="19"/>
                    <a:pt x="44" y="19"/>
                  </a:cubicBezTo>
                  <a:cubicBezTo>
                    <a:pt x="33" y="19"/>
                    <a:pt x="33" y="19"/>
                    <a:pt x="33" y="19"/>
                  </a:cubicBezTo>
                  <a:cubicBezTo>
                    <a:pt x="32" y="19"/>
                    <a:pt x="32" y="19"/>
                    <a:pt x="32" y="19"/>
                  </a:cubicBezTo>
                  <a:cubicBezTo>
                    <a:pt x="32" y="18"/>
                    <a:pt x="35" y="14"/>
                    <a:pt x="35" y="9"/>
                  </a:cubicBezTo>
                  <a:cubicBezTo>
                    <a:pt x="35" y="3"/>
                    <a:pt x="32" y="0"/>
                    <a:pt x="30" y="0"/>
                  </a:cubicBezTo>
                  <a:cubicBezTo>
                    <a:pt x="28" y="0"/>
                    <a:pt x="27" y="2"/>
                    <a:pt x="27" y="4"/>
                  </a:cubicBezTo>
                  <a:cubicBezTo>
                    <a:pt x="27" y="6"/>
                    <a:pt x="27" y="8"/>
                    <a:pt x="27" y="8"/>
                  </a:cubicBezTo>
                  <a:cubicBezTo>
                    <a:pt x="26" y="10"/>
                    <a:pt x="24" y="11"/>
                    <a:pt x="21" y="15"/>
                  </a:cubicBezTo>
                  <a:cubicBezTo>
                    <a:pt x="19" y="19"/>
                    <a:pt x="16" y="24"/>
                    <a:pt x="16" y="28"/>
                  </a:cubicBezTo>
                  <a:cubicBezTo>
                    <a:pt x="16" y="45"/>
                    <a:pt x="16" y="45"/>
                    <a:pt x="16" y="45"/>
                  </a:cubicBezTo>
                  <a:cubicBezTo>
                    <a:pt x="16" y="46"/>
                    <a:pt x="16" y="47"/>
                    <a:pt x="18" y="47"/>
                  </a:cubicBezTo>
                  <a:cubicBezTo>
                    <a:pt x="42" y="47"/>
                    <a:pt x="42" y="47"/>
                    <a:pt x="42" y="47"/>
                  </a:cubicBezTo>
                  <a:cubicBezTo>
                    <a:pt x="47" y="47"/>
                    <a:pt x="47" y="43"/>
                    <a:pt x="44" y="41"/>
                  </a:cubicBezTo>
                  <a:cubicBezTo>
                    <a:pt x="48" y="40"/>
                    <a:pt x="48" y="36"/>
                    <a:pt x="45" y="34"/>
                  </a:cubicBezTo>
                  <a:cubicBezTo>
                    <a:pt x="45" y="34"/>
                    <a:pt x="47" y="33"/>
                    <a:pt x="48" y="32"/>
                  </a:cubicBezTo>
                  <a:cubicBezTo>
                    <a:pt x="48" y="31"/>
                    <a:pt x="48" y="28"/>
                    <a:pt x="45" y="27"/>
                  </a:cubicBezTo>
                  <a:moveTo>
                    <a:pt x="11" y="24"/>
                  </a:moveTo>
                  <a:cubicBezTo>
                    <a:pt x="1" y="24"/>
                    <a:pt x="1" y="24"/>
                    <a:pt x="1" y="24"/>
                  </a:cubicBezTo>
                  <a:cubicBezTo>
                    <a:pt x="1" y="24"/>
                    <a:pt x="0" y="25"/>
                    <a:pt x="0" y="27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0"/>
                    <a:pt x="1" y="51"/>
                    <a:pt x="3" y="51"/>
                  </a:cubicBezTo>
                  <a:cubicBezTo>
                    <a:pt x="11" y="51"/>
                    <a:pt x="11" y="51"/>
                    <a:pt x="11" y="51"/>
                  </a:cubicBezTo>
                  <a:cubicBezTo>
                    <a:pt x="13" y="51"/>
                    <a:pt x="13" y="50"/>
                    <a:pt x="13" y="47"/>
                  </a:cubicBezTo>
                  <a:cubicBezTo>
                    <a:pt x="13" y="27"/>
                    <a:pt x="13" y="27"/>
                    <a:pt x="13" y="27"/>
                  </a:cubicBezTo>
                  <a:cubicBezTo>
                    <a:pt x="13" y="25"/>
                    <a:pt x="12" y="24"/>
                    <a:pt x="11" y="24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4" name="TextBox 173">
              <a:extLst>
                <a:ext uri="{FF2B5EF4-FFF2-40B4-BE49-F238E27FC236}">
                  <a16:creationId xmlns:a16="http://schemas.microsoft.com/office/drawing/2014/main" id="{31976121-5BAE-4E50-B440-7FCB42E557CC}"/>
                </a:ext>
              </a:extLst>
            </p:cNvPr>
            <p:cNvSpPr txBox="1"/>
            <p:nvPr/>
          </p:nvSpPr>
          <p:spPr>
            <a:xfrm>
              <a:off x="8015303" y="4667553"/>
              <a:ext cx="952260" cy="4960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000"/>
                </a:lnSpc>
              </a:pPr>
              <a:r>
                <a:rPr lang="en-US" sz="9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Earn</a:t>
              </a:r>
            </a:p>
            <a:p>
              <a:pPr algn="r">
                <a:lnSpc>
                  <a:spcPts val="1000"/>
                </a:lnSpc>
              </a:pPr>
              <a:r>
                <a:rPr lang="en-US" sz="9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Semibold" panose="020B0706030804020204" pitchFamily="34" charset="0"/>
                </a:rPr>
                <a:t>Goodwill</a:t>
              </a:r>
            </a:p>
          </p:txBody>
        </p:sp>
      </p:grpSp>
      <p:grpSp>
        <p:nvGrpSpPr>
          <p:cNvPr id="163" name="Group 162">
            <a:extLst>
              <a:ext uri="{FF2B5EF4-FFF2-40B4-BE49-F238E27FC236}">
                <a16:creationId xmlns:a16="http://schemas.microsoft.com/office/drawing/2014/main" id="{D9E77BD9-304A-48EF-90B3-1DC72A6F18C8}"/>
              </a:ext>
            </a:extLst>
          </p:cNvPr>
          <p:cNvGrpSpPr/>
          <p:nvPr/>
        </p:nvGrpSpPr>
        <p:grpSpPr>
          <a:xfrm>
            <a:off x="5507683" y="3288658"/>
            <a:ext cx="533029" cy="500244"/>
            <a:chOff x="7321550" y="2901950"/>
            <a:chExt cx="800100" cy="750888"/>
          </a:xfrm>
        </p:grpSpPr>
        <p:sp>
          <p:nvSpPr>
            <p:cNvPr id="164" name="Freeform 53">
              <a:extLst>
                <a:ext uri="{FF2B5EF4-FFF2-40B4-BE49-F238E27FC236}">
                  <a16:creationId xmlns:a16="http://schemas.microsoft.com/office/drawing/2014/main" id="{C48BA711-66D9-4E5B-8A87-EB27A13A9350}"/>
                </a:ext>
              </a:extLst>
            </p:cNvPr>
            <p:cNvSpPr>
              <a:spLocks/>
            </p:cNvSpPr>
            <p:nvPr/>
          </p:nvSpPr>
          <p:spPr bwMode="auto">
            <a:xfrm>
              <a:off x="7858125" y="2935288"/>
              <a:ext cx="263525" cy="358775"/>
            </a:xfrm>
            <a:custGeom>
              <a:avLst/>
              <a:gdLst>
                <a:gd name="T0" fmla="*/ 10 w 33"/>
                <a:gd name="T1" fmla="*/ 12 h 45"/>
                <a:gd name="T2" fmla="*/ 11 w 33"/>
                <a:gd name="T3" fmla="*/ 13 h 45"/>
                <a:gd name="T4" fmla="*/ 8 w 33"/>
                <a:gd name="T5" fmla="*/ 15 h 45"/>
                <a:gd name="T6" fmla="*/ 6 w 33"/>
                <a:gd name="T7" fmla="*/ 11 h 45"/>
                <a:gd name="T8" fmla="*/ 22 w 33"/>
                <a:gd name="T9" fmla="*/ 2 h 45"/>
                <a:gd name="T10" fmla="*/ 22 w 33"/>
                <a:gd name="T11" fmla="*/ 26 h 45"/>
                <a:gd name="T12" fmla="*/ 6 w 33"/>
                <a:gd name="T13" fmla="*/ 36 h 45"/>
                <a:gd name="T14" fmla="*/ 11 w 33"/>
                <a:gd name="T15" fmla="*/ 36 h 45"/>
                <a:gd name="T16" fmla="*/ 10 w 33"/>
                <a:gd name="T17" fmla="*/ 35 h 45"/>
                <a:gd name="T18" fmla="*/ 14 w 33"/>
                <a:gd name="T19" fmla="*/ 34 h 45"/>
                <a:gd name="T20" fmla="*/ 14 w 33"/>
                <a:gd name="T21" fmla="*/ 37 h 45"/>
                <a:gd name="T22" fmla="*/ 1 w 33"/>
                <a:gd name="T23" fmla="*/ 35 h 45"/>
                <a:gd name="T24" fmla="*/ 25 w 33"/>
                <a:gd name="T25" fmla="*/ 13 h 45"/>
                <a:gd name="T26" fmla="*/ 10 w 33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3" h="45">
                  <a:moveTo>
                    <a:pt x="10" y="12"/>
                  </a:moveTo>
                  <a:cubicBezTo>
                    <a:pt x="12" y="12"/>
                    <a:pt x="12" y="12"/>
                    <a:pt x="11" y="13"/>
                  </a:cubicBezTo>
                  <a:cubicBezTo>
                    <a:pt x="9" y="14"/>
                    <a:pt x="8" y="15"/>
                    <a:pt x="8" y="15"/>
                  </a:cubicBezTo>
                  <a:cubicBezTo>
                    <a:pt x="7" y="15"/>
                    <a:pt x="6" y="11"/>
                    <a:pt x="6" y="11"/>
                  </a:cubicBezTo>
                  <a:cubicBezTo>
                    <a:pt x="6" y="11"/>
                    <a:pt x="8" y="0"/>
                    <a:pt x="22" y="2"/>
                  </a:cubicBezTo>
                  <a:cubicBezTo>
                    <a:pt x="33" y="4"/>
                    <a:pt x="33" y="19"/>
                    <a:pt x="22" y="26"/>
                  </a:cubicBezTo>
                  <a:cubicBezTo>
                    <a:pt x="11" y="32"/>
                    <a:pt x="4" y="32"/>
                    <a:pt x="6" y="36"/>
                  </a:cubicBezTo>
                  <a:cubicBezTo>
                    <a:pt x="7" y="41"/>
                    <a:pt x="11" y="37"/>
                    <a:pt x="11" y="36"/>
                  </a:cubicBezTo>
                  <a:cubicBezTo>
                    <a:pt x="10" y="35"/>
                    <a:pt x="11" y="36"/>
                    <a:pt x="10" y="35"/>
                  </a:cubicBezTo>
                  <a:cubicBezTo>
                    <a:pt x="10" y="34"/>
                    <a:pt x="13" y="32"/>
                    <a:pt x="14" y="34"/>
                  </a:cubicBezTo>
                  <a:cubicBezTo>
                    <a:pt x="15" y="35"/>
                    <a:pt x="15" y="38"/>
                    <a:pt x="14" y="37"/>
                  </a:cubicBezTo>
                  <a:cubicBezTo>
                    <a:pt x="12" y="42"/>
                    <a:pt x="3" y="45"/>
                    <a:pt x="1" y="35"/>
                  </a:cubicBezTo>
                  <a:cubicBezTo>
                    <a:pt x="0" y="26"/>
                    <a:pt x="22" y="28"/>
                    <a:pt x="25" y="13"/>
                  </a:cubicBezTo>
                  <a:cubicBezTo>
                    <a:pt x="27" y="4"/>
                    <a:pt x="12" y="3"/>
                    <a:pt x="10" y="12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5" name="Freeform 54">
              <a:extLst>
                <a:ext uri="{FF2B5EF4-FFF2-40B4-BE49-F238E27FC236}">
                  <a16:creationId xmlns:a16="http://schemas.microsoft.com/office/drawing/2014/main" id="{4F4E4141-67E7-4A78-87E6-F00FEDAE5BF7}"/>
                </a:ext>
              </a:extLst>
            </p:cNvPr>
            <p:cNvSpPr>
              <a:spLocks/>
            </p:cNvSpPr>
            <p:nvPr/>
          </p:nvSpPr>
          <p:spPr bwMode="auto">
            <a:xfrm>
              <a:off x="7321550" y="2935288"/>
              <a:ext cx="271463" cy="358775"/>
            </a:xfrm>
            <a:custGeom>
              <a:avLst/>
              <a:gdLst>
                <a:gd name="T0" fmla="*/ 24 w 34"/>
                <a:gd name="T1" fmla="*/ 12 h 45"/>
                <a:gd name="T2" fmla="*/ 23 w 34"/>
                <a:gd name="T3" fmla="*/ 13 h 45"/>
                <a:gd name="T4" fmla="*/ 26 w 34"/>
                <a:gd name="T5" fmla="*/ 15 h 45"/>
                <a:gd name="T6" fmla="*/ 27 w 34"/>
                <a:gd name="T7" fmla="*/ 11 h 45"/>
                <a:gd name="T8" fmla="*/ 12 w 34"/>
                <a:gd name="T9" fmla="*/ 2 h 45"/>
                <a:gd name="T10" fmla="*/ 11 w 34"/>
                <a:gd name="T11" fmla="*/ 26 h 45"/>
                <a:gd name="T12" fmla="*/ 28 w 34"/>
                <a:gd name="T13" fmla="*/ 36 h 45"/>
                <a:gd name="T14" fmla="*/ 22 w 34"/>
                <a:gd name="T15" fmla="*/ 36 h 45"/>
                <a:gd name="T16" fmla="*/ 23 w 34"/>
                <a:gd name="T17" fmla="*/ 35 h 45"/>
                <a:gd name="T18" fmla="*/ 19 w 34"/>
                <a:gd name="T19" fmla="*/ 34 h 45"/>
                <a:gd name="T20" fmla="*/ 20 w 34"/>
                <a:gd name="T21" fmla="*/ 37 h 45"/>
                <a:gd name="T22" fmla="*/ 32 w 34"/>
                <a:gd name="T23" fmla="*/ 35 h 45"/>
                <a:gd name="T24" fmla="*/ 8 w 34"/>
                <a:gd name="T25" fmla="*/ 13 h 45"/>
                <a:gd name="T26" fmla="*/ 24 w 34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4" h="45">
                  <a:moveTo>
                    <a:pt x="24" y="12"/>
                  </a:moveTo>
                  <a:cubicBezTo>
                    <a:pt x="21" y="12"/>
                    <a:pt x="21" y="12"/>
                    <a:pt x="23" y="13"/>
                  </a:cubicBezTo>
                  <a:cubicBezTo>
                    <a:pt x="24" y="14"/>
                    <a:pt x="25" y="15"/>
                    <a:pt x="26" y="15"/>
                  </a:cubicBezTo>
                  <a:cubicBezTo>
                    <a:pt x="26" y="15"/>
                    <a:pt x="27" y="11"/>
                    <a:pt x="27" y="11"/>
                  </a:cubicBezTo>
                  <a:cubicBezTo>
                    <a:pt x="27" y="11"/>
                    <a:pt x="26" y="0"/>
                    <a:pt x="12" y="2"/>
                  </a:cubicBezTo>
                  <a:cubicBezTo>
                    <a:pt x="0" y="4"/>
                    <a:pt x="0" y="19"/>
                    <a:pt x="11" y="26"/>
                  </a:cubicBezTo>
                  <a:cubicBezTo>
                    <a:pt x="22" y="32"/>
                    <a:pt x="29" y="32"/>
                    <a:pt x="28" y="36"/>
                  </a:cubicBezTo>
                  <a:cubicBezTo>
                    <a:pt x="26" y="41"/>
                    <a:pt x="23" y="37"/>
                    <a:pt x="22" y="36"/>
                  </a:cubicBezTo>
                  <a:cubicBezTo>
                    <a:pt x="23" y="35"/>
                    <a:pt x="23" y="36"/>
                    <a:pt x="23" y="35"/>
                  </a:cubicBezTo>
                  <a:cubicBezTo>
                    <a:pt x="24" y="34"/>
                    <a:pt x="20" y="32"/>
                    <a:pt x="19" y="34"/>
                  </a:cubicBezTo>
                  <a:cubicBezTo>
                    <a:pt x="18" y="35"/>
                    <a:pt x="18" y="38"/>
                    <a:pt x="20" y="37"/>
                  </a:cubicBezTo>
                  <a:cubicBezTo>
                    <a:pt x="21" y="42"/>
                    <a:pt x="30" y="45"/>
                    <a:pt x="32" y="35"/>
                  </a:cubicBezTo>
                  <a:cubicBezTo>
                    <a:pt x="34" y="26"/>
                    <a:pt x="11" y="28"/>
                    <a:pt x="8" y="13"/>
                  </a:cubicBezTo>
                  <a:cubicBezTo>
                    <a:pt x="6" y="4"/>
                    <a:pt x="21" y="3"/>
                    <a:pt x="24" y="12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6" name="Freeform 55">
              <a:extLst>
                <a:ext uri="{FF2B5EF4-FFF2-40B4-BE49-F238E27FC236}">
                  <a16:creationId xmlns:a16="http://schemas.microsoft.com/office/drawing/2014/main" id="{F8347E8A-BF8C-4133-87C4-5718BB6A9058}"/>
                </a:ext>
              </a:extLst>
            </p:cNvPr>
            <p:cNvSpPr>
              <a:spLocks/>
            </p:cNvSpPr>
            <p:nvPr/>
          </p:nvSpPr>
          <p:spPr bwMode="auto">
            <a:xfrm>
              <a:off x="7618413" y="3309938"/>
              <a:ext cx="206375" cy="206375"/>
            </a:xfrm>
            <a:custGeom>
              <a:avLst/>
              <a:gdLst>
                <a:gd name="T0" fmla="*/ 18 w 26"/>
                <a:gd name="T1" fmla="*/ 3 h 26"/>
                <a:gd name="T2" fmla="*/ 18 w 26"/>
                <a:gd name="T3" fmla="*/ 12 h 26"/>
                <a:gd name="T4" fmla="*/ 26 w 26"/>
                <a:gd name="T5" fmla="*/ 26 h 26"/>
                <a:gd name="T6" fmla="*/ 0 w 26"/>
                <a:gd name="T7" fmla="*/ 26 h 26"/>
                <a:gd name="T8" fmla="*/ 7 w 26"/>
                <a:gd name="T9" fmla="*/ 14 h 26"/>
                <a:gd name="T10" fmla="*/ 7 w 26"/>
                <a:gd name="T11" fmla="*/ 0 h 26"/>
                <a:gd name="T12" fmla="*/ 18 w 26"/>
                <a:gd name="T13" fmla="*/ 3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6">
                  <a:moveTo>
                    <a:pt x="18" y="3"/>
                  </a:moveTo>
                  <a:cubicBezTo>
                    <a:pt x="18" y="12"/>
                    <a:pt x="18" y="12"/>
                    <a:pt x="18" y="12"/>
                  </a:cubicBezTo>
                  <a:cubicBezTo>
                    <a:pt x="18" y="18"/>
                    <a:pt x="22" y="25"/>
                    <a:pt x="26" y="26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6" y="23"/>
                    <a:pt x="7" y="18"/>
                    <a:pt x="7" y="14"/>
                  </a:cubicBezTo>
                  <a:cubicBezTo>
                    <a:pt x="7" y="0"/>
                    <a:pt x="7" y="0"/>
                    <a:pt x="7" y="0"/>
                  </a:cubicBezTo>
                  <a:lnTo>
                    <a:pt x="18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56">
              <a:extLst>
                <a:ext uri="{FF2B5EF4-FFF2-40B4-BE49-F238E27FC236}">
                  <a16:creationId xmlns:a16="http://schemas.microsoft.com/office/drawing/2014/main" id="{D384B8D0-AE70-44C4-8596-82B07F0EE530}"/>
                </a:ext>
              </a:extLst>
            </p:cNvPr>
            <p:cNvSpPr>
              <a:spLocks/>
            </p:cNvSpPr>
            <p:nvPr/>
          </p:nvSpPr>
          <p:spPr bwMode="auto">
            <a:xfrm>
              <a:off x="7521575" y="2901950"/>
              <a:ext cx="400050" cy="455613"/>
            </a:xfrm>
            <a:custGeom>
              <a:avLst/>
              <a:gdLst>
                <a:gd name="T0" fmla="*/ 5 w 50"/>
                <a:gd name="T1" fmla="*/ 0 h 57"/>
                <a:gd name="T2" fmla="*/ 0 w 50"/>
                <a:gd name="T3" fmla="*/ 10 h 57"/>
                <a:gd name="T4" fmla="*/ 24 w 50"/>
                <a:gd name="T5" fmla="*/ 57 h 57"/>
                <a:gd name="T6" fmla="*/ 26 w 50"/>
                <a:gd name="T7" fmla="*/ 57 h 57"/>
                <a:gd name="T8" fmla="*/ 50 w 50"/>
                <a:gd name="T9" fmla="*/ 10 h 57"/>
                <a:gd name="T10" fmla="*/ 45 w 50"/>
                <a:gd name="T11" fmla="*/ 0 h 57"/>
                <a:gd name="T12" fmla="*/ 5 w 50"/>
                <a:gd name="T13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57">
                  <a:moveTo>
                    <a:pt x="5" y="0"/>
                  </a:moveTo>
                  <a:cubicBezTo>
                    <a:pt x="0" y="0"/>
                    <a:pt x="0" y="3"/>
                    <a:pt x="0" y="10"/>
                  </a:cubicBezTo>
                  <a:cubicBezTo>
                    <a:pt x="0" y="26"/>
                    <a:pt x="9" y="57"/>
                    <a:pt x="24" y="57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41" y="57"/>
                    <a:pt x="50" y="26"/>
                    <a:pt x="50" y="10"/>
                  </a:cubicBezTo>
                  <a:cubicBezTo>
                    <a:pt x="50" y="3"/>
                    <a:pt x="50" y="0"/>
                    <a:pt x="45" y="0"/>
                  </a:cubicBezTo>
                  <a:lnTo>
                    <a:pt x="5" y="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57">
              <a:extLst>
                <a:ext uri="{FF2B5EF4-FFF2-40B4-BE49-F238E27FC236}">
                  <a16:creationId xmlns:a16="http://schemas.microsoft.com/office/drawing/2014/main" id="{5798EB62-D8BD-4364-B7A8-CB1DFE121F10}"/>
                </a:ext>
              </a:extLst>
            </p:cNvPr>
            <p:cNvSpPr>
              <a:spLocks/>
            </p:cNvSpPr>
            <p:nvPr/>
          </p:nvSpPr>
          <p:spPr bwMode="auto">
            <a:xfrm>
              <a:off x="7553325" y="3563938"/>
              <a:ext cx="320675" cy="41275"/>
            </a:xfrm>
            <a:custGeom>
              <a:avLst/>
              <a:gdLst>
                <a:gd name="T0" fmla="*/ 40 w 40"/>
                <a:gd name="T1" fmla="*/ 3 h 5"/>
                <a:gd name="T2" fmla="*/ 37 w 40"/>
                <a:gd name="T3" fmla="*/ 5 h 5"/>
                <a:gd name="T4" fmla="*/ 3 w 40"/>
                <a:gd name="T5" fmla="*/ 5 h 5"/>
                <a:gd name="T6" fmla="*/ 0 w 40"/>
                <a:gd name="T7" fmla="*/ 3 h 5"/>
                <a:gd name="T8" fmla="*/ 3 w 40"/>
                <a:gd name="T9" fmla="*/ 0 h 5"/>
                <a:gd name="T10" fmla="*/ 37 w 40"/>
                <a:gd name="T11" fmla="*/ 0 h 5"/>
                <a:gd name="T12" fmla="*/ 40 w 40"/>
                <a:gd name="T13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5">
                  <a:moveTo>
                    <a:pt x="40" y="3"/>
                  </a:moveTo>
                  <a:cubicBezTo>
                    <a:pt x="40" y="4"/>
                    <a:pt x="39" y="5"/>
                    <a:pt x="37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2" y="5"/>
                    <a:pt x="0" y="4"/>
                    <a:pt x="0" y="3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9" y="0"/>
                    <a:pt x="40" y="1"/>
                    <a:pt x="40" y="3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58">
              <a:extLst>
                <a:ext uri="{FF2B5EF4-FFF2-40B4-BE49-F238E27FC236}">
                  <a16:creationId xmlns:a16="http://schemas.microsoft.com/office/drawing/2014/main" id="{C27F2EA6-D385-4874-94B9-E4DDA4548FF6}"/>
                </a:ext>
              </a:extLst>
            </p:cNvPr>
            <p:cNvSpPr>
              <a:spLocks/>
            </p:cNvSpPr>
            <p:nvPr/>
          </p:nvSpPr>
          <p:spPr bwMode="auto">
            <a:xfrm>
              <a:off x="7545388" y="3605213"/>
              <a:ext cx="336550" cy="47625"/>
            </a:xfrm>
            <a:custGeom>
              <a:avLst/>
              <a:gdLst>
                <a:gd name="T0" fmla="*/ 0 w 42"/>
                <a:gd name="T1" fmla="*/ 3 h 6"/>
                <a:gd name="T2" fmla="*/ 3 w 42"/>
                <a:gd name="T3" fmla="*/ 0 h 6"/>
                <a:gd name="T4" fmla="*/ 39 w 42"/>
                <a:gd name="T5" fmla="*/ 0 h 6"/>
                <a:gd name="T6" fmla="*/ 42 w 42"/>
                <a:gd name="T7" fmla="*/ 3 h 6"/>
                <a:gd name="T8" fmla="*/ 39 w 42"/>
                <a:gd name="T9" fmla="*/ 6 h 6"/>
                <a:gd name="T10" fmla="*/ 3 w 42"/>
                <a:gd name="T11" fmla="*/ 6 h 6"/>
                <a:gd name="T12" fmla="*/ 0 w 42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6">
                  <a:moveTo>
                    <a:pt x="0" y="3"/>
                  </a:moveTo>
                  <a:cubicBezTo>
                    <a:pt x="0" y="2"/>
                    <a:pt x="2" y="0"/>
                    <a:pt x="3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1" y="0"/>
                    <a:pt x="42" y="2"/>
                    <a:pt x="42" y="3"/>
                  </a:cubicBezTo>
                  <a:cubicBezTo>
                    <a:pt x="42" y="5"/>
                    <a:pt x="41" y="6"/>
                    <a:pt x="39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2" y="6"/>
                    <a:pt x="0" y="5"/>
                    <a:pt x="0" y="3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Freeform 59">
              <a:extLst>
                <a:ext uri="{FF2B5EF4-FFF2-40B4-BE49-F238E27FC236}">
                  <a16:creationId xmlns:a16="http://schemas.microsoft.com/office/drawing/2014/main" id="{B0AF49ED-9A23-4AEB-B665-A6C4FABCA839}"/>
                </a:ext>
              </a:extLst>
            </p:cNvPr>
            <p:cNvSpPr>
              <a:spLocks/>
            </p:cNvSpPr>
            <p:nvPr/>
          </p:nvSpPr>
          <p:spPr bwMode="auto">
            <a:xfrm>
              <a:off x="7569200" y="3516313"/>
              <a:ext cx="296863" cy="47625"/>
            </a:xfrm>
            <a:custGeom>
              <a:avLst/>
              <a:gdLst>
                <a:gd name="T0" fmla="*/ 37 w 37"/>
                <a:gd name="T1" fmla="*/ 3 h 6"/>
                <a:gd name="T2" fmla="*/ 34 w 37"/>
                <a:gd name="T3" fmla="*/ 0 h 6"/>
                <a:gd name="T4" fmla="*/ 2 w 37"/>
                <a:gd name="T5" fmla="*/ 0 h 6"/>
                <a:gd name="T6" fmla="*/ 0 w 37"/>
                <a:gd name="T7" fmla="*/ 3 h 6"/>
                <a:gd name="T8" fmla="*/ 2 w 37"/>
                <a:gd name="T9" fmla="*/ 6 h 6"/>
                <a:gd name="T10" fmla="*/ 34 w 37"/>
                <a:gd name="T11" fmla="*/ 6 h 6"/>
                <a:gd name="T12" fmla="*/ 37 w 37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7" h="6">
                  <a:moveTo>
                    <a:pt x="37" y="3"/>
                  </a:moveTo>
                  <a:cubicBezTo>
                    <a:pt x="37" y="2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2"/>
                    <a:pt x="0" y="3"/>
                  </a:cubicBezTo>
                  <a:cubicBezTo>
                    <a:pt x="0" y="5"/>
                    <a:pt x="1" y="6"/>
                    <a:pt x="2" y="6"/>
                  </a:cubicBezTo>
                  <a:cubicBezTo>
                    <a:pt x="34" y="6"/>
                    <a:pt x="34" y="6"/>
                    <a:pt x="34" y="6"/>
                  </a:cubicBezTo>
                  <a:cubicBezTo>
                    <a:pt x="35" y="6"/>
                    <a:pt x="37" y="5"/>
                    <a:pt x="37" y="3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" name="Freeform 60">
              <a:extLst>
                <a:ext uri="{FF2B5EF4-FFF2-40B4-BE49-F238E27FC236}">
                  <a16:creationId xmlns:a16="http://schemas.microsoft.com/office/drawing/2014/main" id="{ACAD1389-1081-489B-9EF1-062CB009DA62}"/>
                </a:ext>
              </a:extLst>
            </p:cNvPr>
            <p:cNvSpPr>
              <a:spLocks/>
            </p:cNvSpPr>
            <p:nvPr/>
          </p:nvSpPr>
          <p:spPr bwMode="auto">
            <a:xfrm>
              <a:off x="7713663" y="2901950"/>
              <a:ext cx="207963" cy="455613"/>
            </a:xfrm>
            <a:custGeom>
              <a:avLst/>
              <a:gdLst>
                <a:gd name="T0" fmla="*/ 21 w 26"/>
                <a:gd name="T1" fmla="*/ 0 h 57"/>
                <a:gd name="T2" fmla="*/ 0 w 26"/>
                <a:gd name="T3" fmla="*/ 0 h 57"/>
                <a:gd name="T4" fmla="*/ 0 w 26"/>
                <a:gd name="T5" fmla="*/ 57 h 57"/>
                <a:gd name="T6" fmla="*/ 2 w 26"/>
                <a:gd name="T7" fmla="*/ 57 h 57"/>
                <a:gd name="T8" fmla="*/ 26 w 26"/>
                <a:gd name="T9" fmla="*/ 10 h 57"/>
                <a:gd name="T10" fmla="*/ 21 w 26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" h="57">
                  <a:moveTo>
                    <a:pt x="2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57"/>
                    <a:pt x="0" y="57"/>
                    <a:pt x="0" y="57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17" y="57"/>
                    <a:pt x="26" y="26"/>
                    <a:pt x="26" y="10"/>
                  </a:cubicBezTo>
                  <a:cubicBezTo>
                    <a:pt x="26" y="3"/>
                    <a:pt x="26" y="0"/>
                    <a:pt x="21" y="0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2" name="Freeform 61">
              <a:extLst>
                <a:ext uri="{FF2B5EF4-FFF2-40B4-BE49-F238E27FC236}">
                  <a16:creationId xmlns:a16="http://schemas.microsoft.com/office/drawing/2014/main" id="{51D4A8DA-DA59-435B-A734-B35154E4F143}"/>
                </a:ext>
              </a:extLst>
            </p:cNvPr>
            <p:cNvSpPr>
              <a:spLocks/>
            </p:cNvSpPr>
            <p:nvPr/>
          </p:nvSpPr>
          <p:spPr bwMode="auto">
            <a:xfrm>
              <a:off x="7753350" y="2990850"/>
              <a:ext cx="120650" cy="319088"/>
            </a:xfrm>
            <a:custGeom>
              <a:avLst/>
              <a:gdLst>
                <a:gd name="T0" fmla="*/ 12 w 15"/>
                <a:gd name="T1" fmla="*/ 0 h 40"/>
                <a:gd name="T2" fmla="*/ 0 w 15"/>
                <a:gd name="T3" fmla="*/ 40 h 40"/>
                <a:gd name="T4" fmla="*/ 12 w 15"/>
                <a:gd name="T5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" h="40">
                  <a:moveTo>
                    <a:pt x="12" y="0"/>
                  </a:moveTo>
                  <a:cubicBezTo>
                    <a:pt x="12" y="16"/>
                    <a:pt x="6" y="37"/>
                    <a:pt x="0" y="40"/>
                  </a:cubicBezTo>
                  <a:cubicBezTo>
                    <a:pt x="8" y="39"/>
                    <a:pt x="15" y="17"/>
                    <a:pt x="12" y="0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89" name="TextBox 188">
            <a:extLst>
              <a:ext uri="{FF2B5EF4-FFF2-40B4-BE49-F238E27FC236}">
                <a16:creationId xmlns:a16="http://schemas.microsoft.com/office/drawing/2014/main" id="{F97D93BA-8361-4963-8202-67CA0251E1B8}"/>
              </a:ext>
            </a:extLst>
          </p:cNvPr>
          <p:cNvSpPr txBox="1"/>
          <p:nvPr/>
        </p:nvSpPr>
        <p:spPr>
          <a:xfrm>
            <a:off x="1904094" y="1097968"/>
            <a:ext cx="1246647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</a:t>
            </a:r>
          </a:p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simply random</a:t>
            </a:r>
          </a:p>
        </p:txBody>
      </p:sp>
      <p:sp>
        <p:nvSpPr>
          <p:cNvPr id="190" name="TextBox 189">
            <a:extLst>
              <a:ext uri="{FF2B5EF4-FFF2-40B4-BE49-F238E27FC236}">
                <a16:creationId xmlns:a16="http://schemas.microsoft.com/office/drawing/2014/main" id="{CE7B5A09-EAC3-4876-B133-77B0F182D89C}"/>
              </a:ext>
            </a:extLst>
          </p:cNvPr>
          <p:cNvSpPr txBox="1"/>
          <p:nvPr/>
        </p:nvSpPr>
        <p:spPr>
          <a:xfrm>
            <a:off x="1155350" y="2977361"/>
            <a:ext cx="1246647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</a:t>
            </a:r>
          </a:p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simply random</a:t>
            </a:r>
          </a:p>
        </p:txBody>
      </p:sp>
      <p:sp>
        <p:nvSpPr>
          <p:cNvPr id="191" name="TextBox 190">
            <a:extLst>
              <a:ext uri="{FF2B5EF4-FFF2-40B4-BE49-F238E27FC236}">
                <a16:creationId xmlns:a16="http://schemas.microsoft.com/office/drawing/2014/main" id="{8089A2B0-3D13-4D08-B273-B8B5DF18C6B9}"/>
              </a:ext>
            </a:extLst>
          </p:cNvPr>
          <p:cNvSpPr txBox="1"/>
          <p:nvPr/>
        </p:nvSpPr>
        <p:spPr>
          <a:xfrm>
            <a:off x="1916760" y="4948034"/>
            <a:ext cx="1246647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</a:t>
            </a:r>
          </a:p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simply random</a:t>
            </a:r>
          </a:p>
        </p:txBody>
      </p:sp>
      <p:sp>
        <p:nvSpPr>
          <p:cNvPr id="192" name="TextBox 191">
            <a:extLst>
              <a:ext uri="{FF2B5EF4-FFF2-40B4-BE49-F238E27FC236}">
                <a16:creationId xmlns:a16="http://schemas.microsoft.com/office/drawing/2014/main" id="{B5AEFA43-53B9-44D6-AF8C-062B8B6E5294}"/>
              </a:ext>
            </a:extLst>
          </p:cNvPr>
          <p:cNvSpPr txBox="1"/>
          <p:nvPr/>
        </p:nvSpPr>
        <p:spPr>
          <a:xfrm>
            <a:off x="9054871" y="4948034"/>
            <a:ext cx="1246647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</a:t>
            </a:r>
          </a:p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simply random</a:t>
            </a:r>
          </a:p>
        </p:txBody>
      </p:sp>
      <p:sp>
        <p:nvSpPr>
          <p:cNvPr id="193" name="TextBox 192">
            <a:extLst>
              <a:ext uri="{FF2B5EF4-FFF2-40B4-BE49-F238E27FC236}">
                <a16:creationId xmlns:a16="http://schemas.microsoft.com/office/drawing/2014/main" id="{4A3EA138-F15C-43A5-8B1B-152C8C3280C3}"/>
              </a:ext>
            </a:extLst>
          </p:cNvPr>
          <p:cNvSpPr txBox="1"/>
          <p:nvPr/>
        </p:nvSpPr>
        <p:spPr>
          <a:xfrm>
            <a:off x="9767595" y="3015672"/>
            <a:ext cx="1246647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</a:t>
            </a:r>
          </a:p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simply random</a:t>
            </a:r>
          </a:p>
        </p:txBody>
      </p:sp>
      <p:sp>
        <p:nvSpPr>
          <p:cNvPr id="194" name="TextBox 193">
            <a:extLst>
              <a:ext uri="{FF2B5EF4-FFF2-40B4-BE49-F238E27FC236}">
                <a16:creationId xmlns:a16="http://schemas.microsoft.com/office/drawing/2014/main" id="{D201FFEB-5E80-45CF-977B-4EE47ED7828B}"/>
              </a:ext>
            </a:extLst>
          </p:cNvPr>
          <p:cNvSpPr txBox="1"/>
          <p:nvPr/>
        </p:nvSpPr>
        <p:spPr>
          <a:xfrm>
            <a:off x="9030704" y="1097968"/>
            <a:ext cx="1246647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</a:t>
            </a:r>
          </a:p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simply random</a:t>
            </a:r>
          </a:p>
        </p:txBody>
      </p:sp>
      <p:sp>
        <p:nvSpPr>
          <p:cNvPr id="195" name="TextBox 194">
            <a:extLst>
              <a:ext uri="{FF2B5EF4-FFF2-40B4-BE49-F238E27FC236}">
                <a16:creationId xmlns:a16="http://schemas.microsoft.com/office/drawing/2014/main" id="{E1D6166B-0983-4159-8950-BBE8DF639C9C}"/>
              </a:ext>
            </a:extLst>
          </p:cNvPr>
          <p:cNvSpPr txBox="1"/>
          <p:nvPr/>
        </p:nvSpPr>
        <p:spPr>
          <a:xfrm>
            <a:off x="4206131" y="5258499"/>
            <a:ext cx="3779738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4A407BD8-E969-482F-85DA-E84E5FCF3D53}"/>
              </a:ext>
            </a:extLst>
          </p:cNvPr>
          <p:cNvSpPr/>
          <p:nvPr/>
        </p:nvSpPr>
        <p:spPr>
          <a:xfrm>
            <a:off x="5916163" y="0"/>
            <a:ext cx="359675" cy="324644"/>
          </a:xfrm>
          <a:prstGeom prst="rect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58194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3</a:t>
            </a:fld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745D9C43-EA12-40FB-8FD1-66F52BD2E079}"/>
              </a:ext>
            </a:extLst>
          </p:cNvPr>
          <p:cNvGrpSpPr/>
          <p:nvPr/>
        </p:nvGrpSpPr>
        <p:grpSpPr>
          <a:xfrm>
            <a:off x="879581" y="1369434"/>
            <a:ext cx="10432839" cy="4119132"/>
            <a:chOff x="959061" y="1284822"/>
            <a:chExt cx="10432839" cy="4119132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E9DFB1C4-1505-4463-8A06-C94E9849EE9B}"/>
                </a:ext>
              </a:extLst>
            </p:cNvPr>
            <p:cNvGrpSpPr/>
            <p:nvPr/>
          </p:nvGrpSpPr>
          <p:grpSpPr>
            <a:xfrm>
              <a:off x="959061" y="1284822"/>
              <a:ext cx="6730578" cy="3861438"/>
              <a:chOff x="3930861" y="1284822"/>
              <a:chExt cx="6730578" cy="3861438"/>
            </a:xfrm>
          </p:grpSpPr>
          <p:grpSp>
            <p:nvGrpSpPr>
              <p:cNvPr id="64" name="Group 63">
                <a:extLst>
                  <a:ext uri="{FF2B5EF4-FFF2-40B4-BE49-F238E27FC236}">
                    <a16:creationId xmlns:a16="http://schemas.microsoft.com/office/drawing/2014/main" id="{D0B10DAD-A005-4CFE-9036-A07B1E4368DE}"/>
                  </a:ext>
                </a:extLst>
              </p:cNvPr>
              <p:cNvGrpSpPr/>
              <p:nvPr/>
            </p:nvGrpSpPr>
            <p:grpSpPr>
              <a:xfrm>
                <a:off x="3930861" y="1284822"/>
                <a:ext cx="6730578" cy="3861438"/>
                <a:chOff x="5486400" y="2946400"/>
                <a:chExt cx="25576932" cy="14673922"/>
              </a:xfrm>
              <a:effectLst>
                <a:reflection blurRad="6350" stA="25000" endPos="9000" dir="5400000" sy="-100000" algn="bl" rotWithShape="0"/>
              </a:effectLst>
            </p:grpSpPr>
            <p:sp>
              <p:nvSpPr>
                <p:cNvPr id="65" name="Shape 6">
                  <a:extLst>
                    <a:ext uri="{FF2B5EF4-FFF2-40B4-BE49-F238E27FC236}">
                      <a16:creationId xmlns:a16="http://schemas.microsoft.com/office/drawing/2014/main" id="{32EE0F89-66AF-4A90-827F-8F57BFD81E73}"/>
                    </a:ext>
                  </a:extLst>
                </p:cNvPr>
                <p:cNvSpPr/>
                <p:nvPr/>
              </p:nvSpPr>
              <p:spPr>
                <a:xfrm>
                  <a:off x="8026400" y="3136900"/>
                  <a:ext cx="20505265" cy="13901499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0703" y="1320"/>
                      </a:moveTo>
                      <a:lnTo>
                        <a:pt x="20703" y="19605"/>
                      </a:lnTo>
                      <a:lnTo>
                        <a:pt x="895" y="19605"/>
                      </a:lnTo>
                      <a:lnTo>
                        <a:pt x="895" y="1320"/>
                      </a:lnTo>
                      <a:lnTo>
                        <a:pt x="20703" y="1320"/>
                      </a:lnTo>
                      <a:cubicBezTo>
                        <a:pt x="20703" y="1320"/>
                        <a:pt x="20703" y="1320"/>
                        <a:pt x="20703" y="1320"/>
                      </a:cubicBezTo>
                      <a:close/>
                      <a:moveTo>
                        <a:pt x="20983" y="0"/>
                      </a:moveTo>
                      <a:lnTo>
                        <a:pt x="617" y="0"/>
                      </a:lnTo>
                      <a:cubicBezTo>
                        <a:pt x="277" y="0"/>
                        <a:pt x="0" y="408"/>
                        <a:pt x="0" y="910"/>
                      </a:cubicBezTo>
                      <a:lnTo>
                        <a:pt x="0" y="21021"/>
                      </a:lnTo>
                      <a:lnTo>
                        <a:pt x="0" y="21156"/>
                      </a:lnTo>
                      <a:lnTo>
                        <a:pt x="0" y="21186"/>
                      </a:lnTo>
                      <a:cubicBezTo>
                        <a:pt x="0" y="21415"/>
                        <a:pt x="126" y="21600"/>
                        <a:pt x="281" y="21600"/>
                      </a:cubicBezTo>
                      <a:lnTo>
                        <a:pt x="21319" y="21600"/>
                      </a:lnTo>
                      <a:cubicBezTo>
                        <a:pt x="21474" y="21600"/>
                        <a:pt x="21600" y="21415"/>
                        <a:pt x="21600" y="21186"/>
                      </a:cubicBezTo>
                      <a:lnTo>
                        <a:pt x="21600" y="21156"/>
                      </a:lnTo>
                      <a:lnTo>
                        <a:pt x="21600" y="21021"/>
                      </a:lnTo>
                      <a:lnTo>
                        <a:pt x="21600" y="910"/>
                      </a:lnTo>
                      <a:cubicBezTo>
                        <a:pt x="21600" y="408"/>
                        <a:pt x="21323" y="0"/>
                        <a:pt x="20983" y="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E8E7E8"/>
                    </a:gs>
                    <a:gs pos="95000">
                      <a:srgbClr val="AFB2B4"/>
                    </a:gs>
                  </a:gsLst>
                  <a:lin ang="2043523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66" name="Shape 7">
                  <a:extLst>
                    <a:ext uri="{FF2B5EF4-FFF2-40B4-BE49-F238E27FC236}">
                      <a16:creationId xmlns:a16="http://schemas.microsoft.com/office/drawing/2014/main" id="{2090A9F7-4138-4B88-8A46-739E9E33BFE5}"/>
                    </a:ext>
                  </a:extLst>
                </p:cNvPr>
                <p:cNvSpPr/>
                <p:nvPr/>
              </p:nvSpPr>
              <p:spPr>
                <a:xfrm>
                  <a:off x="28448000" y="16751300"/>
                  <a:ext cx="170192" cy="322410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21600"/>
                      </a:moveTo>
                      <a:lnTo>
                        <a:pt x="0" y="21600"/>
                      </a:lnTo>
                      <a:lnTo>
                        <a:pt x="10800" y="11510"/>
                      </a:lnTo>
                      <a:lnTo>
                        <a:pt x="21600" y="0"/>
                      </a:lnTo>
                      <a:cubicBezTo>
                        <a:pt x="21600" y="0"/>
                        <a:pt x="21600" y="21600"/>
                        <a:pt x="21600" y="21600"/>
                      </a:cubicBezTo>
                      <a:close/>
                    </a:path>
                  </a:pathLst>
                </a:custGeom>
                <a:solidFill>
                  <a:srgbClr val="A8A9AC"/>
                </a:soli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67" name="Shape 8">
                  <a:extLst>
                    <a:ext uri="{FF2B5EF4-FFF2-40B4-BE49-F238E27FC236}">
                      <a16:creationId xmlns:a16="http://schemas.microsoft.com/office/drawing/2014/main" id="{ED807235-EF04-4B98-9B2E-53D6B1E42E84}"/>
                    </a:ext>
                  </a:extLst>
                </p:cNvPr>
                <p:cNvSpPr/>
                <p:nvPr/>
              </p:nvSpPr>
              <p:spPr>
                <a:xfrm>
                  <a:off x="7937500" y="16751300"/>
                  <a:ext cx="170194" cy="322410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21600"/>
                      </a:moveTo>
                      <a:lnTo>
                        <a:pt x="0" y="21600"/>
                      </a:lnTo>
                      <a:lnTo>
                        <a:pt x="0" y="0"/>
                      </a:lnTo>
                      <a:lnTo>
                        <a:pt x="11832" y="12996"/>
                      </a:lnTo>
                      <a:cubicBezTo>
                        <a:pt x="11832" y="12996"/>
                        <a:pt x="21600" y="21600"/>
                        <a:pt x="21600" y="21600"/>
                      </a:cubicBezTo>
                      <a:close/>
                    </a:path>
                  </a:pathLst>
                </a:custGeom>
                <a:solidFill>
                  <a:srgbClr val="A8A9AC"/>
                </a:soli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68" name="Shape 9">
                  <a:extLst>
                    <a:ext uri="{FF2B5EF4-FFF2-40B4-BE49-F238E27FC236}">
                      <a16:creationId xmlns:a16="http://schemas.microsoft.com/office/drawing/2014/main" id="{F12BB0B8-3DE2-440D-8E7D-915A25CF7EDB}"/>
                    </a:ext>
                  </a:extLst>
                </p:cNvPr>
                <p:cNvSpPr/>
                <p:nvPr/>
              </p:nvSpPr>
              <p:spPr>
                <a:xfrm>
                  <a:off x="7835900" y="2946400"/>
                  <a:ext cx="20878159" cy="14637071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0801" y="0"/>
                      </a:moveTo>
                      <a:lnTo>
                        <a:pt x="799" y="0"/>
                      </a:lnTo>
                      <a:cubicBezTo>
                        <a:pt x="358" y="0"/>
                        <a:pt x="0" y="510"/>
                        <a:pt x="0" y="1140"/>
                      </a:cubicBezTo>
                      <a:lnTo>
                        <a:pt x="0" y="20460"/>
                      </a:lnTo>
                      <a:cubicBezTo>
                        <a:pt x="0" y="21090"/>
                        <a:pt x="358" y="21600"/>
                        <a:pt x="799" y="21600"/>
                      </a:cubicBezTo>
                      <a:lnTo>
                        <a:pt x="20801" y="21600"/>
                      </a:lnTo>
                      <a:cubicBezTo>
                        <a:pt x="21242" y="21600"/>
                        <a:pt x="21600" y="21090"/>
                        <a:pt x="21600" y="20460"/>
                      </a:cubicBezTo>
                      <a:lnTo>
                        <a:pt x="21600" y="1140"/>
                      </a:lnTo>
                      <a:cubicBezTo>
                        <a:pt x="21600" y="510"/>
                        <a:pt x="21242" y="0"/>
                        <a:pt x="20801" y="0"/>
                      </a:cubicBezTo>
                      <a:cubicBezTo>
                        <a:pt x="20801" y="0"/>
                        <a:pt x="20801" y="0"/>
                        <a:pt x="20801" y="0"/>
                      </a:cubicBezTo>
                      <a:close/>
                      <a:moveTo>
                        <a:pt x="20801" y="138"/>
                      </a:moveTo>
                      <a:cubicBezTo>
                        <a:pt x="21188" y="138"/>
                        <a:pt x="21504" y="587"/>
                        <a:pt x="21504" y="1140"/>
                      </a:cubicBezTo>
                      <a:lnTo>
                        <a:pt x="21504" y="20460"/>
                      </a:lnTo>
                      <a:cubicBezTo>
                        <a:pt x="21504" y="21013"/>
                        <a:pt x="21188" y="21462"/>
                        <a:pt x="20801" y="21462"/>
                      </a:cubicBezTo>
                      <a:lnTo>
                        <a:pt x="799" y="21462"/>
                      </a:lnTo>
                      <a:cubicBezTo>
                        <a:pt x="412" y="21462"/>
                        <a:pt x="96" y="21013"/>
                        <a:pt x="96" y="20460"/>
                      </a:cubicBezTo>
                      <a:lnTo>
                        <a:pt x="96" y="1140"/>
                      </a:lnTo>
                      <a:cubicBezTo>
                        <a:pt x="96" y="587"/>
                        <a:pt x="412" y="138"/>
                        <a:pt x="799" y="138"/>
                      </a:cubicBezTo>
                      <a:lnTo>
                        <a:pt x="20801" y="138"/>
                      </a:lnTo>
                    </a:path>
                  </a:pathLst>
                </a:custGeom>
                <a:gradFill>
                  <a:gsLst>
                    <a:gs pos="100000">
                      <a:srgbClr val="C7C8CB"/>
                    </a:gs>
                    <a:gs pos="0">
                      <a:srgbClr val="E9EBF2"/>
                    </a:gs>
                  </a:gsLst>
                  <a:lin ang="3283355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69" name="Shape 10">
                  <a:extLst>
                    <a:ext uri="{FF2B5EF4-FFF2-40B4-BE49-F238E27FC236}">
                      <a16:creationId xmlns:a16="http://schemas.microsoft.com/office/drawing/2014/main" id="{B8D059FD-2F44-4615-B306-CE289C77BEA2}"/>
                    </a:ext>
                  </a:extLst>
                </p:cNvPr>
                <p:cNvSpPr/>
                <p:nvPr/>
              </p:nvSpPr>
              <p:spPr>
                <a:xfrm>
                  <a:off x="7899400" y="3009900"/>
                  <a:ext cx="20744979" cy="14503883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0865" y="0"/>
                      </a:moveTo>
                      <a:lnTo>
                        <a:pt x="735" y="0"/>
                      </a:lnTo>
                      <a:cubicBezTo>
                        <a:pt x="330" y="0"/>
                        <a:pt x="0" y="472"/>
                        <a:pt x="0" y="1051"/>
                      </a:cubicBezTo>
                      <a:lnTo>
                        <a:pt x="0" y="20549"/>
                      </a:lnTo>
                      <a:cubicBezTo>
                        <a:pt x="0" y="21128"/>
                        <a:pt x="330" y="21600"/>
                        <a:pt x="735" y="21600"/>
                      </a:cubicBezTo>
                      <a:lnTo>
                        <a:pt x="20865" y="21600"/>
                      </a:lnTo>
                      <a:cubicBezTo>
                        <a:pt x="21270" y="21600"/>
                        <a:pt x="21600" y="21128"/>
                        <a:pt x="21600" y="20549"/>
                      </a:cubicBezTo>
                      <a:lnTo>
                        <a:pt x="21600" y="1051"/>
                      </a:lnTo>
                      <a:cubicBezTo>
                        <a:pt x="21600" y="472"/>
                        <a:pt x="21270" y="0"/>
                        <a:pt x="20865" y="0"/>
                      </a:cubicBezTo>
                      <a:cubicBezTo>
                        <a:pt x="20865" y="0"/>
                        <a:pt x="20865" y="0"/>
                        <a:pt x="20865" y="0"/>
                      </a:cubicBezTo>
                      <a:close/>
                      <a:moveTo>
                        <a:pt x="20865" y="40"/>
                      </a:moveTo>
                      <a:cubicBezTo>
                        <a:pt x="21255" y="40"/>
                        <a:pt x="21572" y="493"/>
                        <a:pt x="21572" y="1051"/>
                      </a:cubicBezTo>
                      <a:lnTo>
                        <a:pt x="21572" y="20549"/>
                      </a:lnTo>
                      <a:cubicBezTo>
                        <a:pt x="21572" y="21107"/>
                        <a:pt x="21255" y="21560"/>
                        <a:pt x="20865" y="21560"/>
                      </a:cubicBezTo>
                      <a:lnTo>
                        <a:pt x="735" y="21560"/>
                      </a:lnTo>
                      <a:cubicBezTo>
                        <a:pt x="345" y="21560"/>
                        <a:pt x="28" y="21107"/>
                        <a:pt x="28" y="20549"/>
                      </a:cubicBezTo>
                      <a:lnTo>
                        <a:pt x="28" y="1051"/>
                      </a:lnTo>
                      <a:cubicBezTo>
                        <a:pt x="28" y="493"/>
                        <a:pt x="345" y="40"/>
                        <a:pt x="735" y="40"/>
                      </a:cubicBezTo>
                      <a:lnTo>
                        <a:pt x="20865" y="40"/>
                      </a:lnTo>
                    </a:path>
                  </a:pathLst>
                </a:custGeom>
                <a:solidFill>
                  <a:srgbClr val="FFFFFF">
                    <a:alpha val="25000"/>
                  </a:srgbClr>
                </a:soli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0" name="Shape 11">
                  <a:extLst>
                    <a:ext uri="{FF2B5EF4-FFF2-40B4-BE49-F238E27FC236}">
                      <a16:creationId xmlns:a16="http://schemas.microsoft.com/office/drawing/2014/main" id="{31D5FA00-5A8D-4EFD-8CFB-43FF8CB9B54A}"/>
                    </a:ext>
                  </a:extLst>
                </p:cNvPr>
                <p:cNvSpPr/>
                <p:nvPr/>
              </p:nvSpPr>
              <p:spPr>
                <a:xfrm>
                  <a:off x="8026400" y="3136900"/>
                  <a:ext cx="20505261" cy="13901513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0983" y="0"/>
                      </a:moveTo>
                      <a:lnTo>
                        <a:pt x="617" y="0"/>
                      </a:lnTo>
                      <a:cubicBezTo>
                        <a:pt x="277" y="0"/>
                        <a:pt x="0" y="408"/>
                        <a:pt x="0" y="910"/>
                      </a:cubicBezTo>
                      <a:lnTo>
                        <a:pt x="0" y="21021"/>
                      </a:lnTo>
                      <a:lnTo>
                        <a:pt x="0" y="21156"/>
                      </a:lnTo>
                      <a:lnTo>
                        <a:pt x="0" y="21186"/>
                      </a:lnTo>
                      <a:cubicBezTo>
                        <a:pt x="0" y="21415"/>
                        <a:pt x="126" y="21600"/>
                        <a:pt x="281" y="21600"/>
                      </a:cubicBezTo>
                      <a:lnTo>
                        <a:pt x="21319" y="21600"/>
                      </a:lnTo>
                      <a:cubicBezTo>
                        <a:pt x="21474" y="21600"/>
                        <a:pt x="21600" y="21415"/>
                        <a:pt x="21600" y="21186"/>
                      </a:cubicBezTo>
                      <a:lnTo>
                        <a:pt x="21600" y="21156"/>
                      </a:lnTo>
                      <a:lnTo>
                        <a:pt x="21600" y="21021"/>
                      </a:lnTo>
                      <a:lnTo>
                        <a:pt x="21600" y="910"/>
                      </a:lnTo>
                      <a:cubicBezTo>
                        <a:pt x="21600" y="408"/>
                        <a:pt x="21323" y="0"/>
                        <a:pt x="20983" y="0"/>
                      </a:cubicBezTo>
                      <a:cubicBezTo>
                        <a:pt x="20983" y="0"/>
                        <a:pt x="20983" y="0"/>
                        <a:pt x="20983" y="0"/>
                      </a:cubicBezTo>
                      <a:close/>
                      <a:moveTo>
                        <a:pt x="20983" y="41"/>
                      </a:moveTo>
                      <a:cubicBezTo>
                        <a:pt x="21308" y="41"/>
                        <a:pt x="21572" y="431"/>
                        <a:pt x="21572" y="910"/>
                      </a:cubicBezTo>
                      <a:lnTo>
                        <a:pt x="21572" y="21021"/>
                      </a:lnTo>
                      <a:lnTo>
                        <a:pt x="21572" y="21156"/>
                      </a:lnTo>
                      <a:lnTo>
                        <a:pt x="21572" y="21186"/>
                      </a:lnTo>
                      <a:cubicBezTo>
                        <a:pt x="21572" y="21392"/>
                        <a:pt x="21459" y="21559"/>
                        <a:pt x="21319" y="21559"/>
                      </a:cubicBezTo>
                      <a:lnTo>
                        <a:pt x="281" y="21559"/>
                      </a:lnTo>
                      <a:cubicBezTo>
                        <a:pt x="141" y="21559"/>
                        <a:pt x="28" y="21392"/>
                        <a:pt x="28" y="21186"/>
                      </a:cubicBezTo>
                      <a:lnTo>
                        <a:pt x="28" y="21156"/>
                      </a:lnTo>
                      <a:lnTo>
                        <a:pt x="28" y="21021"/>
                      </a:lnTo>
                      <a:lnTo>
                        <a:pt x="28" y="910"/>
                      </a:lnTo>
                      <a:cubicBezTo>
                        <a:pt x="28" y="431"/>
                        <a:pt x="292" y="41"/>
                        <a:pt x="617" y="41"/>
                      </a:cubicBezTo>
                      <a:lnTo>
                        <a:pt x="20983" y="41"/>
                      </a:lnTo>
                    </a:path>
                  </a:pathLst>
                </a:custGeom>
                <a:solidFill>
                  <a:srgbClr val="FFFFFF">
                    <a:alpha val="50000"/>
                  </a:srgbClr>
                </a:soli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1" name="Shape 12">
                  <a:extLst>
                    <a:ext uri="{FF2B5EF4-FFF2-40B4-BE49-F238E27FC236}">
                      <a16:creationId xmlns:a16="http://schemas.microsoft.com/office/drawing/2014/main" id="{8955AC91-41DE-4BFC-B1CD-483FD50C8106}"/>
                    </a:ext>
                  </a:extLst>
                </p:cNvPr>
                <p:cNvSpPr/>
                <p:nvPr/>
              </p:nvSpPr>
              <p:spPr>
                <a:xfrm>
                  <a:off x="7937500" y="3048000"/>
                  <a:ext cx="20691710" cy="14087961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0891" y="0"/>
                      </a:moveTo>
                      <a:lnTo>
                        <a:pt x="709" y="0"/>
                      </a:lnTo>
                      <a:cubicBezTo>
                        <a:pt x="318" y="0"/>
                        <a:pt x="0" y="467"/>
                        <a:pt x="0" y="1041"/>
                      </a:cubicBezTo>
                      <a:lnTo>
                        <a:pt x="0" y="20885"/>
                      </a:lnTo>
                      <a:lnTo>
                        <a:pt x="0" y="21019"/>
                      </a:lnTo>
                      <a:lnTo>
                        <a:pt x="0" y="21049"/>
                      </a:lnTo>
                      <a:cubicBezTo>
                        <a:pt x="0" y="21353"/>
                        <a:pt x="168" y="21600"/>
                        <a:pt x="375" y="21600"/>
                      </a:cubicBezTo>
                      <a:lnTo>
                        <a:pt x="21225" y="21600"/>
                      </a:lnTo>
                      <a:cubicBezTo>
                        <a:pt x="21432" y="21600"/>
                        <a:pt x="21600" y="21353"/>
                        <a:pt x="21600" y="21049"/>
                      </a:cubicBezTo>
                      <a:lnTo>
                        <a:pt x="21600" y="21019"/>
                      </a:lnTo>
                      <a:lnTo>
                        <a:pt x="21600" y="20885"/>
                      </a:lnTo>
                      <a:lnTo>
                        <a:pt x="21600" y="1041"/>
                      </a:lnTo>
                      <a:cubicBezTo>
                        <a:pt x="21600" y="467"/>
                        <a:pt x="21282" y="0"/>
                        <a:pt x="20891" y="0"/>
                      </a:cubicBezTo>
                      <a:cubicBezTo>
                        <a:pt x="20891" y="0"/>
                        <a:pt x="20891" y="0"/>
                        <a:pt x="20891" y="0"/>
                      </a:cubicBezTo>
                      <a:close/>
                      <a:moveTo>
                        <a:pt x="20891" y="143"/>
                      </a:moveTo>
                      <a:cubicBezTo>
                        <a:pt x="21228" y="143"/>
                        <a:pt x="21503" y="546"/>
                        <a:pt x="21503" y="1041"/>
                      </a:cubicBezTo>
                      <a:lnTo>
                        <a:pt x="21503" y="20885"/>
                      </a:lnTo>
                      <a:lnTo>
                        <a:pt x="21503" y="21019"/>
                      </a:lnTo>
                      <a:lnTo>
                        <a:pt x="21503" y="21049"/>
                      </a:lnTo>
                      <a:cubicBezTo>
                        <a:pt x="21503" y="21274"/>
                        <a:pt x="21378" y="21457"/>
                        <a:pt x="21225" y="21457"/>
                      </a:cubicBezTo>
                      <a:lnTo>
                        <a:pt x="375" y="21457"/>
                      </a:lnTo>
                      <a:cubicBezTo>
                        <a:pt x="222" y="21457"/>
                        <a:pt x="97" y="21274"/>
                        <a:pt x="97" y="21049"/>
                      </a:cubicBezTo>
                      <a:lnTo>
                        <a:pt x="97" y="21019"/>
                      </a:lnTo>
                      <a:lnTo>
                        <a:pt x="97" y="20885"/>
                      </a:lnTo>
                      <a:lnTo>
                        <a:pt x="97" y="1041"/>
                      </a:lnTo>
                      <a:cubicBezTo>
                        <a:pt x="97" y="546"/>
                        <a:pt x="372" y="143"/>
                        <a:pt x="709" y="143"/>
                      </a:cubicBezTo>
                      <a:lnTo>
                        <a:pt x="20891" y="143"/>
                      </a:lnTo>
                    </a:path>
                  </a:pathLst>
                </a:custGeom>
                <a:gradFill>
                  <a:gsLst>
                    <a:gs pos="0">
                      <a:srgbClr val="47484B"/>
                    </a:gs>
                    <a:gs pos="100000">
                      <a:srgbClr val="47484B"/>
                    </a:gs>
                  </a:gsLst>
                  <a:lin ang="5400000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2" name="Shape 13">
                  <a:extLst>
                    <a:ext uri="{FF2B5EF4-FFF2-40B4-BE49-F238E27FC236}">
                      <a16:creationId xmlns:a16="http://schemas.microsoft.com/office/drawing/2014/main" id="{8B403656-ABDD-47C5-8821-FB8B93CE90E3}"/>
                    </a:ext>
                  </a:extLst>
                </p:cNvPr>
                <p:cNvSpPr/>
                <p:nvPr/>
              </p:nvSpPr>
              <p:spPr>
                <a:xfrm>
                  <a:off x="27927300" y="3073400"/>
                  <a:ext cx="675538" cy="67555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1510" y="0"/>
                      </a:moveTo>
                      <a:lnTo>
                        <a:pt x="0" y="0"/>
                      </a:lnTo>
                      <a:cubicBezTo>
                        <a:pt x="11911" y="0"/>
                        <a:pt x="21600" y="9690"/>
                        <a:pt x="21600" y="21600"/>
                      </a:cubicBezTo>
                      <a:lnTo>
                        <a:pt x="21600" y="20090"/>
                      </a:lnTo>
                      <a:cubicBezTo>
                        <a:pt x="21600" y="9013"/>
                        <a:pt x="12588" y="0"/>
                        <a:pt x="1510" y="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BFBFC0">
                        <a:alpha val="0"/>
                      </a:srgbClr>
                    </a:gs>
                    <a:gs pos="100000">
                      <a:srgbClr val="BFBFC0">
                        <a:alpha val="0"/>
                      </a:srgbClr>
                    </a:gs>
                  </a:gsLst>
                  <a:lin ang="2700000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3" name="Shape 14">
                  <a:extLst>
                    <a:ext uri="{FF2B5EF4-FFF2-40B4-BE49-F238E27FC236}">
                      <a16:creationId xmlns:a16="http://schemas.microsoft.com/office/drawing/2014/main" id="{B0DCD19C-DF9B-4862-8F17-9F1C97E1A581}"/>
                    </a:ext>
                  </a:extLst>
                </p:cNvPr>
                <p:cNvSpPr/>
                <p:nvPr/>
              </p:nvSpPr>
              <p:spPr>
                <a:xfrm>
                  <a:off x="7962900" y="3073400"/>
                  <a:ext cx="675539" cy="67555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0090" y="0"/>
                      </a:moveTo>
                      <a:lnTo>
                        <a:pt x="21600" y="0"/>
                      </a:lnTo>
                      <a:cubicBezTo>
                        <a:pt x="9689" y="0"/>
                        <a:pt x="0" y="9690"/>
                        <a:pt x="0" y="21600"/>
                      </a:cubicBezTo>
                      <a:lnTo>
                        <a:pt x="0" y="20090"/>
                      </a:lnTo>
                      <a:cubicBezTo>
                        <a:pt x="0" y="9013"/>
                        <a:pt x="9012" y="0"/>
                        <a:pt x="20090" y="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BFBFC0">
                        <a:alpha val="0"/>
                      </a:srgbClr>
                    </a:gs>
                    <a:gs pos="100000">
                      <a:srgbClr val="BFBFC0">
                        <a:alpha val="0"/>
                      </a:srgbClr>
                    </a:gs>
                  </a:gsLst>
                  <a:lin ang="2700000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4" name="Shape 15">
                  <a:extLst>
                    <a:ext uri="{FF2B5EF4-FFF2-40B4-BE49-F238E27FC236}">
                      <a16:creationId xmlns:a16="http://schemas.microsoft.com/office/drawing/2014/main" id="{06CDB647-5080-4216-8C52-7E53F89D2376}"/>
                    </a:ext>
                  </a:extLst>
                </p:cNvPr>
                <p:cNvSpPr/>
                <p:nvPr/>
              </p:nvSpPr>
              <p:spPr>
                <a:xfrm>
                  <a:off x="8864600" y="3975100"/>
                  <a:ext cx="18826758" cy="11794820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569" y="0"/>
                      </a:moveTo>
                      <a:lnTo>
                        <a:pt x="31" y="0"/>
                      </a:lnTo>
                      <a:cubicBezTo>
                        <a:pt x="14" y="0"/>
                        <a:pt x="0" y="22"/>
                        <a:pt x="0" y="49"/>
                      </a:cubicBezTo>
                      <a:lnTo>
                        <a:pt x="0" y="21551"/>
                      </a:lnTo>
                      <a:cubicBezTo>
                        <a:pt x="0" y="21578"/>
                        <a:pt x="14" y="21600"/>
                        <a:pt x="31" y="21600"/>
                      </a:cubicBezTo>
                      <a:lnTo>
                        <a:pt x="21569" y="21600"/>
                      </a:lnTo>
                      <a:cubicBezTo>
                        <a:pt x="21586" y="21600"/>
                        <a:pt x="21600" y="21578"/>
                        <a:pt x="21600" y="21551"/>
                      </a:cubicBezTo>
                      <a:lnTo>
                        <a:pt x="21600" y="49"/>
                      </a:lnTo>
                      <a:cubicBezTo>
                        <a:pt x="21600" y="22"/>
                        <a:pt x="21586" y="0"/>
                        <a:pt x="21569" y="0"/>
                      </a:cubicBezTo>
                      <a:cubicBezTo>
                        <a:pt x="21569" y="0"/>
                        <a:pt x="21569" y="0"/>
                        <a:pt x="21569" y="0"/>
                      </a:cubicBezTo>
                      <a:close/>
                      <a:moveTo>
                        <a:pt x="21569" y="49"/>
                      </a:moveTo>
                      <a:lnTo>
                        <a:pt x="21569" y="49"/>
                      </a:lnTo>
                      <a:lnTo>
                        <a:pt x="21569" y="21551"/>
                      </a:lnTo>
                      <a:lnTo>
                        <a:pt x="31" y="21551"/>
                      </a:lnTo>
                      <a:lnTo>
                        <a:pt x="31" y="49"/>
                      </a:lnTo>
                      <a:lnTo>
                        <a:pt x="21569" y="49"/>
                      </a:lnTo>
                    </a:path>
                  </a:pathLst>
                </a:custGeom>
                <a:solidFill>
                  <a:srgbClr val="7D8083"/>
                </a:soli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5" name="Shape 16">
                  <a:extLst>
                    <a:ext uri="{FF2B5EF4-FFF2-40B4-BE49-F238E27FC236}">
                      <a16:creationId xmlns:a16="http://schemas.microsoft.com/office/drawing/2014/main" id="{0C91313A-FC20-46CE-A4FC-1A0DA011582F}"/>
                    </a:ext>
                  </a:extLst>
                </p:cNvPr>
                <p:cNvSpPr/>
                <p:nvPr/>
              </p:nvSpPr>
              <p:spPr>
                <a:xfrm>
                  <a:off x="8813800" y="3924300"/>
                  <a:ext cx="18919977" cy="11888061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585" y="21467"/>
                      </a:moveTo>
                      <a:cubicBezTo>
                        <a:pt x="21585" y="21527"/>
                        <a:pt x="21554" y="21576"/>
                        <a:pt x="21516" y="21576"/>
                      </a:cubicBezTo>
                      <a:lnTo>
                        <a:pt x="84" y="21576"/>
                      </a:lnTo>
                      <a:cubicBezTo>
                        <a:pt x="46" y="21576"/>
                        <a:pt x="15" y="21527"/>
                        <a:pt x="15" y="21467"/>
                      </a:cubicBezTo>
                      <a:lnTo>
                        <a:pt x="15" y="133"/>
                      </a:lnTo>
                      <a:cubicBezTo>
                        <a:pt x="15" y="73"/>
                        <a:pt x="46" y="24"/>
                        <a:pt x="84" y="24"/>
                      </a:cubicBezTo>
                      <a:lnTo>
                        <a:pt x="21516" y="24"/>
                      </a:lnTo>
                      <a:cubicBezTo>
                        <a:pt x="21554" y="24"/>
                        <a:pt x="21585" y="73"/>
                        <a:pt x="21585" y="133"/>
                      </a:cubicBezTo>
                      <a:cubicBezTo>
                        <a:pt x="21585" y="133"/>
                        <a:pt x="21585" y="21467"/>
                        <a:pt x="21585" y="21467"/>
                      </a:cubicBezTo>
                      <a:close/>
                      <a:moveTo>
                        <a:pt x="21600" y="133"/>
                      </a:moveTo>
                      <a:cubicBezTo>
                        <a:pt x="21600" y="60"/>
                        <a:pt x="21562" y="0"/>
                        <a:pt x="21516" y="0"/>
                      </a:cubicBezTo>
                      <a:lnTo>
                        <a:pt x="84" y="0"/>
                      </a:lnTo>
                      <a:cubicBezTo>
                        <a:pt x="38" y="0"/>
                        <a:pt x="0" y="60"/>
                        <a:pt x="0" y="133"/>
                      </a:cubicBezTo>
                      <a:lnTo>
                        <a:pt x="0" y="21467"/>
                      </a:lnTo>
                      <a:cubicBezTo>
                        <a:pt x="0" y="21540"/>
                        <a:pt x="38" y="21600"/>
                        <a:pt x="84" y="21600"/>
                      </a:cubicBezTo>
                      <a:lnTo>
                        <a:pt x="21516" y="21600"/>
                      </a:lnTo>
                      <a:cubicBezTo>
                        <a:pt x="21562" y="21600"/>
                        <a:pt x="21600" y="21540"/>
                        <a:pt x="21600" y="21467"/>
                      </a:cubicBezTo>
                      <a:cubicBezTo>
                        <a:pt x="21600" y="21467"/>
                        <a:pt x="21600" y="133"/>
                        <a:pt x="21600" y="133"/>
                      </a:cubicBezTo>
                      <a:close/>
                    </a:path>
                  </a:pathLst>
                </a:custGeom>
                <a:solidFill>
                  <a:srgbClr val="FFFFFF">
                    <a:alpha val="50000"/>
                  </a:srgbClr>
                </a:soli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6" name="Shape 17">
                  <a:extLst>
                    <a:ext uri="{FF2B5EF4-FFF2-40B4-BE49-F238E27FC236}">
                      <a16:creationId xmlns:a16="http://schemas.microsoft.com/office/drawing/2014/main" id="{93DDBA9F-B752-42EF-B6E1-EE09FD6E033E}"/>
                    </a:ext>
                  </a:extLst>
                </p:cNvPr>
                <p:cNvSpPr/>
                <p:nvPr/>
              </p:nvSpPr>
              <p:spPr>
                <a:xfrm>
                  <a:off x="18148299" y="3454400"/>
                  <a:ext cx="258971" cy="25897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19678" h="19678" extrusionOk="0">
                      <a:moveTo>
                        <a:pt x="16796" y="2882"/>
                      </a:moveTo>
                      <a:cubicBezTo>
                        <a:pt x="12953" y="-961"/>
                        <a:pt x="6723" y="-961"/>
                        <a:pt x="2882" y="2882"/>
                      </a:cubicBezTo>
                      <a:cubicBezTo>
                        <a:pt x="-961" y="6723"/>
                        <a:pt x="-961" y="12953"/>
                        <a:pt x="2882" y="16797"/>
                      </a:cubicBezTo>
                      <a:cubicBezTo>
                        <a:pt x="6723" y="20639"/>
                        <a:pt x="12953" y="20638"/>
                        <a:pt x="16796" y="16797"/>
                      </a:cubicBezTo>
                      <a:cubicBezTo>
                        <a:pt x="20637" y="12953"/>
                        <a:pt x="20639" y="6723"/>
                        <a:pt x="16796" y="2882"/>
                      </a:cubicBezTo>
                      <a:close/>
                    </a:path>
                  </a:pathLst>
                </a:custGeom>
                <a:gradFill>
                  <a:gsLst>
                    <a:gs pos="27000">
                      <a:srgbClr val="696969"/>
                    </a:gs>
                    <a:gs pos="73000">
                      <a:srgbClr val="0C0C0C"/>
                    </a:gs>
                  </a:gsLst>
                  <a:lin ang="3260679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7" name="Shape 18">
                  <a:extLst>
                    <a:ext uri="{FF2B5EF4-FFF2-40B4-BE49-F238E27FC236}">
                      <a16:creationId xmlns:a16="http://schemas.microsoft.com/office/drawing/2014/main" id="{19874D77-14C5-485A-B5A1-9FDC1F3C8F8D}"/>
                    </a:ext>
                  </a:extLst>
                </p:cNvPr>
                <p:cNvSpPr/>
                <p:nvPr/>
              </p:nvSpPr>
              <p:spPr>
                <a:xfrm>
                  <a:off x="5524500" y="17132300"/>
                  <a:ext cx="25520931" cy="48802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3570" y="21600"/>
                      </a:moveTo>
                      <a:lnTo>
                        <a:pt x="18030" y="21600"/>
                      </a:lnTo>
                      <a:cubicBezTo>
                        <a:pt x="19340" y="21600"/>
                        <a:pt x="21259" y="12547"/>
                        <a:pt x="21600" y="0"/>
                      </a:cubicBezTo>
                      <a:lnTo>
                        <a:pt x="0" y="0"/>
                      </a:lnTo>
                      <a:cubicBezTo>
                        <a:pt x="341" y="12547"/>
                        <a:pt x="2260" y="21600"/>
                        <a:pt x="3570" y="2160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A1A2A7">
                        <a:alpha val="0"/>
                      </a:srgbClr>
                    </a:gs>
                    <a:gs pos="100000">
                      <a:srgbClr val="767778">
                        <a:alpha val="0"/>
                      </a:srgbClr>
                    </a:gs>
                  </a:gsLst>
                  <a:lin ang="5400000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8" name="Shape 19">
                  <a:extLst>
                    <a:ext uri="{FF2B5EF4-FFF2-40B4-BE49-F238E27FC236}">
                      <a16:creationId xmlns:a16="http://schemas.microsoft.com/office/drawing/2014/main" id="{4B22305C-9EDB-480E-A204-8919A869C4BD}"/>
                    </a:ext>
                  </a:extLst>
                </p:cNvPr>
                <p:cNvSpPr/>
                <p:nvPr/>
              </p:nvSpPr>
              <p:spPr>
                <a:xfrm>
                  <a:off x="5524500" y="17132300"/>
                  <a:ext cx="25520931" cy="48802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3570" y="21600"/>
                      </a:moveTo>
                      <a:lnTo>
                        <a:pt x="18030" y="21600"/>
                      </a:lnTo>
                      <a:cubicBezTo>
                        <a:pt x="19340" y="21600"/>
                        <a:pt x="21259" y="12547"/>
                        <a:pt x="21600" y="0"/>
                      </a:cubicBezTo>
                      <a:lnTo>
                        <a:pt x="0" y="0"/>
                      </a:lnTo>
                      <a:cubicBezTo>
                        <a:pt x="341" y="12547"/>
                        <a:pt x="2260" y="21600"/>
                        <a:pt x="3570" y="21600"/>
                      </a:cubicBezTo>
                      <a:close/>
                    </a:path>
                  </a:pathLst>
                </a:custGeom>
                <a:gradFill>
                  <a:gsLst>
                    <a:gs pos="100000">
                      <a:srgbClr val="78797E"/>
                    </a:gs>
                    <a:gs pos="0">
                      <a:srgbClr val="BEC1C3"/>
                    </a:gs>
                  </a:gsLst>
                  <a:lin ang="5400000" scaled="0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79" name="Shape 20">
                  <a:extLst>
                    <a:ext uri="{FF2B5EF4-FFF2-40B4-BE49-F238E27FC236}">
                      <a16:creationId xmlns:a16="http://schemas.microsoft.com/office/drawing/2014/main" id="{CD615DE5-D1B8-4EC2-8306-9AA9CFAB425A}"/>
                    </a:ext>
                  </a:extLst>
                </p:cNvPr>
                <p:cNvSpPr/>
                <p:nvPr/>
              </p:nvSpPr>
              <p:spPr>
                <a:xfrm>
                  <a:off x="5486400" y="17068800"/>
                  <a:ext cx="25576932" cy="64666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0"/>
                      </a:moveTo>
                      <a:lnTo>
                        <a:pt x="0" y="0"/>
                      </a:lnTo>
                      <a:lnTo>
                        <a:pt x="0" y="11121"/>
                      </a:lnTo>
                      <a:cubicBezTo>
                        <a:pt x="8" y="14649"/>
                        <a:pt x="19" y="18142"/>
                        <a:pt x="31" y="21600"/>
                      </a:cubicBezTo>
                      <a:lnTo>
                        <a:pt x="21584" y="21600"/>
                      </a:lnTo>
                      <a:cubicBezTo>
                        <a:pt x="21590" y="19983"/>
                        <a:pt x="21595" y="18350"/>
                        <a:pt x="21600" y="16717"/>
                      </a:cubicBezTo>
                      <a:cubicBezTo>
                        <a:pt x="21600" y="16717"/>
                        <a:pt x="21600" y="0"/>
                        <a:pt x="21600" y="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64696E"/>
                    </a:gs>
                    <a:gs pos="46000">
                      <a:srgbClr val="96989B"/>
                    </a:gs>
                    <a:gs pos="86000">
                      <a:srgbClr val="BEC1C3"/>
                    </a:gs>
                    <a:gs pos="98000">
                      <a:srgbClr val="E9EBF2"/>
                    </a:gs>
                    <a:gs pos="1000">
                      <a:srgbClr val="E9EBF2"/>
                    </a:gs>
                    <a:gs pos="10000">
                      <a:srgbClr val="BEC1C3"/>
                    </a:gs>
                    <a:gs pos="100000">
                      <a:srgbClr val="78797E"/>
                    </a:gs>
                  </a:gsLst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80" name="Shape 21">
                  <a:extLst>
                    <a:ext uri="{FF2B5EF4-FFF2-40B4-BE49-F238E27FC236}">
                      <a16:creationId xmlns:a16="http://schemas.microsoft.com/office/drawing/2014/main" id="{0F53742E-ED76-411F-9A55-B0C99E6459A4}"/>
                    </a:ext>
                  </a:extLst>
                </p:cNvPr>
                <p:cNvSpPr/>
                <p:nvPr/>
              </p:nvSpPr>
              <p:spPr>
                <a:xfrm>
                  <a:off x="5524500" y="17132300"/>
                  <a:ext cx="25520930" cy="148030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0"/>
                      </a:moveTo>
                      <a:lnTo>
                        <a:pt x="12607" y="0"/>
                      </a:lnTo>
                      <a:lnTo>
                        <a:pt x="8865" y="0"/>
                      </a:lnTo>
                      <a:lnTo>
                        <a:pt x="0" y="0"/>
                      </a:lnTo>
                      <a:cubicBezTo>
                        <a:pt x="41" y="4919"/>
                        <a:pt x="104" y="9674"/>
                        <a:pt x="185" y="14237"/>
                      </a:cubicBezTo>
                      <a:lnTo>
                        <a:pt x="8866" y="14237"/>
                      </a:lnTo>
                      <a:cubicBezTo>
                        <a:pt x="8936" y="20966"/>
                        <a:pt x="9087" y="21600"/>
                        <a:pt x="9185" y="21600"/>
                      </a:cubicBezTo>
                      <a:lnTo>
                        <a:pt x="10373" y="21600"/>
                      </a:lnTo>
                      <a:lnTo>
                        <a:pt x="10516" y="21600"/>
                      </a:lnTo>
                      <a:lnTo>
                        <a:pt x="12287" y="21600"/>
                      </a:lnTo>
                      <a:cubicBezTo>
                        <a:pt x="12384" y="21600"/>
                        <a:pt x="12535" y="20966"/>
                        <a:pt x="12605" y="14237"/>
                      </a:cubicBezTo>
                      <a:lnTo>
                        <a:pt x="21415" y="14237"/>
                      </a:lnTo>
                      <a:cubicBezTo>
                        <a:pt x="21496" y="9674"/>
                        <a:pt x="21559" y="4919"/>
                        <a:pt x="21600" y="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BEC1C3"/>
                    </a:gs>
                    <a:gs pos="100000">
                      <a:srgbClr val="BEC1C3"/>
                    </a:gs>
                  </a:gsLst>
                  <a:lin ang="0" scaled="0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81" name="Shape 22">
                  <a:extLst>
                    <a:ext uri="{FF2B5EF4-FFF2-40B4-BE49-F238E27FC236}">
                      <a16:creationId xmlns:a16="http://schemas.microsoft.com/office/drawing/2014/main" id="{2D538C0E-BA00-4153-BE62-6B51B410CAB1}"/>
                    </a:ext>
                  </a:extLst>
                </p:cNvPr>
                <p:cNvSpPr/>
                <p:nvPr/>
              </p:nvSpPr>
              <p:spPr>
                <a:xfrm>
                  <a:off x="16078200" y="17068800"/>
                  <a:ext cx="4261759" cy="136273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0" y="0"/>
                      </a:moveTo>
                      <a:lnTo>
                        <a:pt x="0" y="10616"/>
                      </a:lnTo>
                      <a:cubicBezTo>
                        <a:pt x="371" y="20916"/>
                        <a:pt x="876" y="21600"/>
                        <a:pt x="1513" y="21600"/>
                      </a:cubicBezTo>
                      <a:cubicBezTo>
                        <a:pt x="2014" y="21600"/>
                        <a:pt x="6673" y="21600"/>
                        <a:pt x="8626" y="21600"/>
                      </a:cubicBezTo>
                      <a:cubicBezTo>
                        <a:pt x="9152" y="21600"/>
                        <a:pt x="9482" y="21600"/>
                        <a:pt x="9482" y="21600"/>
                      </a:cubicBezTo>
                      <a:cubicBezTo>
                        <a:pt x="12053" y="21600"/>
                        <a:pt x="19560" y="21600"/>
                        <a:pt x="20087" y="21600"/>
                      </a:cubicBezTo>
                      <a:cubicBezTo>
                        <a:pt x="20724" y="21600"/>
                        <a:pt x="21229" y="20916"/>
                        <a:pt x="21600" y="10616"/>
                      </a:cubicBezTo>
                      <a:lnTo>
                        <a:pt x="21600" y="0"/>
                      </a:lnTo>
                      <a:cubicBezTo>
                        <a:pt x="21600" y="0"/>
                        <a:pt x="0" y="0"/>
                        <a:pt x="0" y="0"/>
                      </a:cubicBezTo>
                      <a:close/>
                    </a:path>
                  </a:pathLst>
                </a:custGeom>
                <a:gradFill>
                  <a:gsLst>
                    <a:gs pos="84000">
                      <a:srgbClr val="EDEEEF"/>
                    </a:gs>
                    <a:gs pos="10000">
                      <a:srgbClr val="EDEEEF"/>
                    </a:gs>
                    <a:gs pos="0">
                      <a:srgbClr val="8B8D90"/>
                    </a:gs>
                    <a:gs pos="96000">
                      <a:srgbClr val="8B8D90"/>
                    </a:gs>
                  </a:gsLst>
                  <a:lin ang="38616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82" name="Shape 23">
                  <a:extLst>
                    <a:ext uri="{FF2B5EF4-FFF2-40B4-BE49-F238E27FC236}">
                      <a16:creationId xmlns:a16="http://schemas.microsoft.com/office/drawing/2014/main" id="{2B67AA69-033D-48DA-A690-28F8BAC0D013}"/>
                    </a:ext>
                  </a:extLst>
                </p:cNvPr>
                <p:cNvSpPr/>
                <p:nvPr/>
              </p:nvSpPr>
              <p:spPr>
                <a:xfrm>
                  <a:off x="16040100" y="17170400"/>
                  <a:ext cx="4351813" cy="91298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396" y="0"/>
                      </a:moveTo>
                      <a:cubicBezTo>
                        <a:pt x="21010" y="14111"/>
                        <a:pt x="20506" y="15298"/>
                        <a:pt x="19895" y="15298"/>
                      </a:cubicBezTo>
                      <a:lnTo>
                        <a:pt x="9509" y="15298"/>
                      </a:lnTo>
                      <a:lnTo>
                        <a:pt x="8671" y="15298"/>
                      </a:lnTo>
                      <a:lnTo>
                        <a:pt x="1705" y="15298"/>
                      </a:lnTo>
                      <a:cubicBezTo>
                        <a:pt x="1094" y="15298"/>
                        <a:pt x="590" y="14111"/>
                        <a:pt x="204" y="0"/>
                      </a:cubicBezTo>
                      <a:lnTo>
                        <a:pt x="0" y="0"/>
                      </a:lnTo>
                      <a:lnTo>
                        <a:pt x="3" y="142"/>
                      </a:lnTo>
                      <a:lnTo>
                        <a:pt x="48" y="2025"/>
                      </a:lnTo>
                      <a:cubicBezTo>
                        <a:pt x="477" y="20160"/>
                        <a:pt x="1028" y="21600"/>
                        <a:pt x="1705" y="21600"/>
                      </a:cubicBezTo>
                      <a:lnTo>
                        <a:pt x="8671" y="21600"/>
                      </a:lnTo>
                      <a:lnTo>
                        <a:pt x="9509" y="21600"/>
                      </a:lnTo>
                      <a:lnTo>
                        <a:pt x="19895" y="21600"/>
                      </a:lnTo>
                      <a:cubicBezTo>
                        <a:pt x="20572" y="21600"/>
                        <a:pt x="21124" y="20160"/>
                        <a:pt x="21552" y="2031"/>
                      </a:cubicBezTo>
                      <a:lnTo>
                        <a:pt x="21597" y="142"/>
                      </a:lnTo>
                      <a:lnTo>
                        <a:pt x="21600" y="0"/>
                      </a:lnTo>
                      <a:cubicBezTo>
                        <a:pt x="21600" y="0"/>
                        <a:pt x="21396" y="0"/>
                        <a:pt x="21396" y="0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A4A6A9"/>
                    </a:gs>
                    <a:gs pos="100000">
                      <a:srgbClr val="A4A6A9"/>
                    </a:gs>
                  </a:gsLst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83" name="Shape 24">
                  <a:extLst>
                    <a:ext uri="{FF2B5EF4-FFF2-40B4-BE49-F238E27FC236}">
                      <a16:creationId xmlns:a16="http://schemas.microsoft.com/office/drawing/2014/main" id="{F690E578-F45A-4F66-8832-81938095620B}"/>
                    </a:ext>
                  </a:extLst>
                </p:cNvPr>
                <p:cNvSpPr/>
                <p:nvPr/>
              </p:nvSpPr>
              <p:spPr>
                <a:xfrm>
                  <a:off x="13893799" y="17360900"/>
                  <a:ext cx="240121" cy="5327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317" h="21600" extrusionOk="0">
                      <a:moveTo>
                        <a:pt x="21299" y="10800"/>
                      </a:moveTo>
                      <a:cubicBezTo>
                        <a:pt x="21458" y="16769"/>
                        <a:pt x="20525" y="21600"/>
                        <a:pt x="19220" y="21600"/>
                      </a:cubicBezTo>
                      <a:lnTo>
                        <a:pt x="2668" y="21600"/>
                      </a:lnTo>
                      <a:cubicBezTo>
                        <a:pt x="1364" y="21600"/>
                        <a:pt x="177" y="16769"/>
                        <a:pt x="17" y="10800"/>
                      </a:cubicBezTo>
                      <a:lnTo>
                        <a:pt x="17" y="10800"/>
                      </a:lnTo>
                      <a:cubicBezTo>
                        <a:pt x="-142" y="4831"/>
                        <a:pt x="791" y="0"/>
                        <a:pt x="2096" y="0"/>
                      </a:cubicBezTo>
                      <a:lnTo>
                        <a:pt x="18648" y="0"/>
                      </a:lnTo>
                      <a:cubicBezTo>
                        <a:pt x="19952" y="0"/>
                        <a:pt x="21139" y="4831"/>
                        <a:pt x="21299" y="10800"/>
                      </a:cubicBezTo>
                      <a:cubicBezTo>
                        <a:pt x="21299" y="10800"/>
                        <a:pt x="21299" y="10800"/>
                        <a:pt x="21299" y="10800"/>
                      </a:cubicBezTo>
                      <a:close/>
                    </a:path>
                  </a:pathLst>
                </a:custGeom>
                <a:gradFill>
                  <a:gsLst>
                    <a:gs pos="24000">
                      <a:srgbClr val="5F6265"/>
                    </a:gs>
                    <a:gs pos="78000">
                      <a:srgbClr val="757677"/>
                    </a:gs>
                  </a:gsLst>
                  <a:lin ang="5400000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84" name="Shape 25">
                  <a:extLst>
                    <a:ext uri="{FF2B5EF4-FFF2-40B4-BE49-F238E27FC236}">
                      <a16:creationId xmlns:a16="http://schemas.microsoft.com/office/drawing/2014/main" id="{F9A254B3-337F-4A70-9C6E-0DE8D2A2AACD}"/>
                    </a:ext>
                  </a:extLst>
                </p:cNvPr>
                <p:cNvSpPr/>
                <p:nvPr/>
              </p:nvSpPr>
              <p:spPr>
                <a:xfrm>
                  <a:off x="22288499" y="17360900"/>
                  <a:ext cx="240120" cy="5327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317" h="21600" extrusionOk="0">
                      <a:moveTo>
                        <a:pt x="17" y="10800"/>
                      </a:moveTo>
                      <a:cubicBezTo>
                        <a:pt x="-142" y="16769"/>
                        <a:pt x="791" y="21600"/>
                        <a:pt x="2096" y="21600"/>
                      </a:cubicBezTo>
                      <a:lnTo>
                        <a:pt x="18648" y="21600"/>
                      </a:lnTo>
                      <a:cubicBezTo>
                        <a:pt x="19952" y="21600"/>
                        <a:pt x="21139" y="16769"/>
                        <a:pt x="21299" y="10800"/>
                      </a:cubicBezTo>
                      <a:lnTo>
                        <a:pt x="21299" y="10800"/>
                      </a:lnTo>
                      <a:cubicBezTo>
                        <a:pt x="21458" y="4831"/>
                        <a:pt x="20525" y="0"/>
                        <a:pt x="19220" y="0"/>
                      </a:cubicBezTo>
                      <a:lnTo>
                        <a:pt x="2668" y="0"/>
                      </a:lnTo>
                      <a:cubicBezTo>
                        <a:pt x="1364" y="0"/>
                        <a:pt x="177" y="4831"/>
                        <a:pt x="17" y="10800"/>
                      </a:cubicBezTo>
                      <a:cubicBezTo>
                        <a:pt x="17" y="10800"/>
                        <a:pt x="17" y="10800"/>
                        <a:pt x="17" y="10800"/>
                      </a:cubicBezTo>
                      <a:close/>
                    </a:path>
                  </a:pathLst>
                </a:custGeom>
                <a:gradFill>
                  <a:gsLst>
                    <a:gs pos="18000">
                      <a:srgbClr val="5F6265"/>
                    </a:gs>
                    <a:gs pos="72000">
                      <a:srgbClr val="747576"/>
                    </a:gs>
                  </a:gsLst>
                  <a:lin ang="5400000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85" name="Shape 26">
                  <a:extLst>
                    <a:ext uri="{FF2B5EF4-FFF2-40B4-BE49-F238E27FC236}">
                      <a16:creationId xmlns:a16="http://schemas.microsoft.com/office/drawing/2014/main" id="{FCA726E9-B177-4CE2-9750-0A768ED5C105}"/>
                    </a:ext>
                  </a:extLst>
                </p:cNvPr>
                <p:cNvSpPr/>
                <p:nvPr/>
              </p:nvSpPr>
              <p:spPr>
                <a:xfrm>
                  <a:off x="5588000" y="17132300"/>
                  <a:ext cx="25393528" cy="94759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8852" y="6072"/>
                      </a:moveTo>
                      <a:lnTo>
                        <a:pt x="8913" y="6072"/>
                      </a:lnTo>
                      <a:cubicBezTo>
                        <a:pt x="8980" y="20426"/>
                        <a:pt x="9067" y="21600"/>
                        <a:pt x="9174" y="21600"/>
                      </a:cubicBezTo>
                      <a:lnTo>
                        <a:pt x="10368" y="21600"/>
                      </a:lnTo>
                      <a:lnTo>
                        <a:pt x="10512" y="21600"/>
                      </a:lnTo>
                      <a:lnTo>
                        <a:pt x="12291" y="21600"/>
                      </a:lnTo>
                      <a:cubicBezTo>
                        <a:pt x="12398" y="21600"/>
                        <a:pt x="12486" y="20426"/>
                        <a:pt x="12552" y="6072"/>
                      </a:cubicBezTo>
                      <a:lnTo>
                        <a:pt x="12613" y="6072"/>
                      </a:lnTo>
                      <a:lnTo>
                        <a:pt x="21556" y="6072"/>
                      </a:lnTo>
                      <a:cubicBezTo>
                        <a:pt x="21571" y="4797"/>
                        <a:pt x="21587" y="2882"/>
                        <a:pt x="21600" y="0"/>
                      </a:cubicBezTo>
                      <a:lnTo>
                        <a:pt x="12613" y="0"/>
                      </a:lnTo>
                      <a:lnTo>
                        <a:pt x="12544" y="0"/>
                      </a:lnTo>
                      <a:cubicBezTo>
                        <a:pt x="12482" y="14527"/>
                        <a:pt x="12398" y="15528"/>
                        <a:pt x="12291" y="15528"/>
                      </a:cubicBezTo>
                      <a:cubicBezTo>
                        <a:pt x="12203" y="15528"/>
                        <a:pt x="10943" y="15528"/>
                        <a:pt x="10512" y="15528"/>
                      </a:cubicBezTo>
                      <a:cubicBezTo>
                        <a:pt x="10512" y="15528"/>
                        <a:pt x="10456" y="15528"/>
                        <a:pt x="10368" y="15528"/>
                      </a:cubicBezTo>
                      <a:cubicBezTo>
                        <a:pt x="10040" y="15528"/>
                        <a:pt x="9258" y="15528"/>
                        <a:pt x="9174" y="15528"/>
                      </a:cubicBezTo>
                      <a:cubicBezTo>
                        <a:pt x="9068" y="15528"/>
                        <a:pt x="8984" y="14527"/>
                        <a:pt x="8922" y="0"/>
                      </a:cubicBezTo>
                      <a:lnTo>
                        <a:pt x="8852" y="0"/>
                      </a:lnTo>
                      <a:lnTo>
                        <a:pt x="0" y="0"/>
                      </a:lnTo>
                      <a:cubicBezTo>
                        <a:pt x="0" y="0"/>
                        <a:pt x="16" y="3190"/>
                        <a:pt x="35" y="6072"/>
                      </a:cubicBezTo>
                      <a:cubicBezTo>
                        <a:pt x="35" y="6072"/>
                        <a:pt x="8852" y="6072"/>
                        <a:pt x="8852" y="6072"/>
                      </a:cubicBezTo>
                      <a:close/>
                    </a:path>
                  </a:pathLst>
                </a:custGeom>
                <a:gradFill>
                  <a:gsLst>
                    <a:gs pos="6000">
                      <a:srgbClr val="EFF5F1"/>
                    </a:gs>
                    <a:gs pos="100000">
                      <a:srgbClr val="E9EBF2"/>
                    </a:gs>
                  </a:gsLst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86" name="Shape 27">
                  <a:extLst>
                    <a:ext uri="{FF2B5EF4-FFF2-40B4-BE49-F238E27FC236}">
                      <a16:creationId xmlns:a16="http://schemas.microsoft.com/office/drawing/2014/main" id="{348487E9-D064-48B4-B825-06D05CE4095B}"/>
                    </a:ext>
                  </a:extLst>
                </p:cNvPr>
                <p:cNvSpPr/>
                <p:nvPr/>
              </p:nvSpPr>
              <p:spPr>
                <a:xfrm>
                  <a:off x="18173700" y="3479800"/>
                  <a:ext cx="204055" cy="20400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10803"/>
                      </a:moveTo>
                      <a:cubicBezTo>
                        <a:pt x="21600" y="16765"/>
                        <a:pt x="16776" y="21600"/>
                        <a:pt x="10800" y="21600"/>
                      </a:cubicBezTo>
                      <a:cubicBezTo>
                        <a:pt x="4839" y="21600"/>
                        <a:pt x="0" y="16765"/>
                        <a:pt x="0" y="10803"/>
                      </a:cubicBezTo>
                      <a:cubicBezTo>
                        <a:pt x="0" y="4835"/>
                        <a:pt x="4839" y="0"/>
                        <a:pt x="10800" y="0"/>
                      </a:cubicBezTo>
                      <a:cubicBezTo>
                        <a:pt x="16776" y="0"/>
                        <a:pt x="21600" y="4835"/>
                        <a:pt x="21600" y="10803"/>
                      </a:cubicBezTo>
                      <a:close/>
                    </a:path>
                  </a:pathLst>
                </a:custGeom>
                <a:gradFill>
                  <a:gsLst>
                    <a:gs pos="32000">
                      <a:srgbClr val="494949"/>
                    </a:gs>
                    <a:gs pos="69000">
                      <a:srgbClr val="050505"/>
                    </a:gs>
                  </a:gsLst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87" name="Shape 28">
                  <a:extLst>
                    <a:ext uri="{FF2B5EF4-FFF2-40B4-BE49-F238E27FC236}">
                      <a16:creationId xmlns:a16="http://schemas.microsoft.com/office/drawing/2014/main" id="{16A3B4E9-64AB-44A6-A9C5-58B42835A029}"/>
                    </a:ext>
                  </a:extLst>
                </p:cNvPr>
                <p:cNvSpPr/>
                <p:nvPr/>
              </p:nvSpPr>
              <p:spPr>
                <a:xfrm>
                  <a:off x="18249900" y="3556000"/>
                  <a:ext cx="50168" cy="50155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10803"/>
                      </a:moveTo>
                      <a:cubicBezTo>
                        <a:pt x="21600" y="16765"/>
                        <a:pt x="16776" y="21600"/>
                        <a:pt x="10800" y="21600"/>
                      </a:cubicBezTo>
                      <a:cubicBezTo>
                        <a:pt x="4840" y="21600"/>
                        <a:pt x="0" y="16765"/>
                        <a:pt x="0" y="10803"/>
                      </a:cubicBezTo>
                      <a:cubicBezTo>
                        <a:pt x="0" y="4835"/>
                        <a:pt x="4840" y="0"/>
                        <a:pt x="10800" y="0"/>
                      </a:cubicBezTo>
                      <a:cubicBezTo>
                        <a:pt x="16776" y="0"/>
                        <a:pt x="21600" y="4835"/>
                        <a:pt x="21600" y="10803"/>
                      </a:cubicBezTo>
                      <a:close/>
                    </a:path>
                  </a:pathLst>
                </a:custGeom>
                <a:solidFill>
                  <a:srgbClr val="557DB1"/>
                </a:soli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  <p:sp>
              <p:nvSpPr>
                <p:cNvPr id="88" name="Shape 29">
                  <a:extLst>
                    <a:ext uri="{FF2B5EF4-FFF2-40B4-BE49-F238E27FC236}">
                      <a16:creationId xmlns:a16="http://schemas.microsoft.com/office/drawing/2014/main" id="{AA921A13-E8EB-4FF1-9FB2-4BDB65EB0E9C}"/>
                    </a:ext>
                  </a:extLst>
                </p:cNvPr>
                <p:cNvSpPr/>
                <p:nvPr/>
              </p:nvSpPr>
              <p:spPr>
                <a:xfrm>
                  <a:off x="17183098" y="3187700"/>
                  <a:ext cx="11289657" cy="13794958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21266"/>
                      </a:moveTo>
                      <a:lnTo>
                        <a:pt x="21600" y="21236"/>
                      </a:lnTo>
                      <a:lnTo>
                        <a:pt x="21600" y="21100"/>
                      </a:lnTo>
                      <a:lnTo>
                        <a:pt x="21600" y="834"/>
                      </a:lnTo>
                      <a:cubicBezTo>
                        <a:pt x="21600" y="374"/>
                        <a:pt x="21143" y="0"/>
                        <a:pt x="20581" y="0"/>
                      </a:cubicBezTo>
                      <a:lnTo>
                        <a:pt x="14299" y="0"/>
                      </a:lnTo>
                      <a:lnTo>
                        <a:pt x="0" y="21600"/>
                      </a:lnTo>
                      <a:lnTo>
                        <a:pt x="21192" y="21600"/>
                      </a:lnTo>
                      <a:cubicBezTo>
                        <a:pt x="21417" y="21600"/>
                        <a:pt x="21600" y="21450"/>
                        <a:pt x="21600" y="21266"/>
                      </a:cubicBezTo>
                      <a:close/>
                    </a:path>
                  </a:pathLst>
                </a:custGeom>
                <a:gradFill>
                  <a:gsLst>
                    <a:gs pos="0">
                      <a:srgbClr val="FFFFFF">
                        <a:alpha val="60000"/>
                      </a:srgbClr>
                    </a:gs>
                    <a:gs pos="100000">
                      <a:srgbClr val="FFFFFF">
                        <a:alpha val="10000"/>
                      </a:srgbClr>
                    </a:gs>
                  </a:gsLst>
                  <a:lin ang="5400000"/>
                </a:gradFill>
                <a:ln w="12700">
                  <a:miter lim="400000"/>
                </a:ln>
              </p:spPr>
              <p:txBody>
                <a:bodyPr lIns="0" tIns="0" rIns="0" bIns="0" anchor="ctr"/>
                <a:lstStyle/>
                <a:p>
                  <a:pPr lvl="0">
                    <a:defRPr sz="300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</a:defRPr>
                  </a:pPr>
                  <a:endParaRPr/>
                </a:p>
              </p:txBody>
            </p:sp>
          </p:grpSp>
          <p:grpSp>
            <p:nvGrpSpPr>
              <p:cNvPr id="2" name="Group 1">
                <a:extLst>
                  <a:ext uri="{FF2B5EF4-FFF2-40B4-BE49-F238E27FC236}">
                    <a16:creationId xmlns:a16="http://schemas.microsoft.com/office/drawing/2014/main" id="{0FD47E80-BD27-4CD6-A851-AFC66FCA26C0}"/>
                  </a:ext>
                </a:extLst>
              </p:cNvPr>
              <p:cNvGrpSpPr/>
              <p:nvPr/>
            </p:nvGrpSpPr>
            <p:grpSpPr>
              <a:xfrm>
                <a:off x="4819835" y="1841610"/>
                <a:ext cx="4958473" cy="2531630"/>
                <a:chOff x="4819835" y="1841610"/>
                <a:chExt cx="4958473" cy="2531630"/>
              </a:xfrm>
            </p:grpSpPr>
            <p:sp>
              <p:nvSpPr>
                <p:cNvPr id="167" name="Rectangle 166">
                  <a:extLst>
                    <a:ext uri="{FF2B5EF4-FFF2-40B4-BE49-F238E27FC236}">
                      <a16:creationId xmlns:a16="http://schemas.microsoft.com/office/drawing/2014/main" id="{0FCD2B18-D023-42BF-AC51-D2717A84850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819835" y="1841610"/>
                  <a:ext cx="2493664" cy="1242276"/>
                </a:xfrm>
                <a:prstGeom prst="rect">
                  <a:avLst/>
                </a:prstGeom>
                <a:solidFill>
                  <a:schemeClr val="accent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8" name="Rectangle 6">
                  <a:extLst>
                    <a:ext uri="{FF2B5EF4-FFF2-40B4-BE49-F238E27FC236}">
                      <a16:creationId xmlns:a16="http://schemas.microsoft.com/office/drawing/2014/main" id="{4DAB2665-8EF2-4481-B75A-9B29FE06B0E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7352984" y="3132483"/>
                  <a:ext cx="2425324" cy="1240757"/>
                </a:xfrm>
                <a:prstGeom prst="rect">
                  <a:avLst/>
                </a:pr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9" name="Rectangle 7">
                  <a:extLst>
                    <a:ext uri="{FF2B5EF4-FFF2-40B4-BE49-F238E27FC236}">
                      <a16:creationId xmlns:a16="http://schemas.microsoft.com/office/drawing/2014/main" id="{810C8469-99BE-490B-AD9D-CAD1D750651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819835" y="3132483"/>
                  <a:ext cx="1494376" cy="1240757"/>
                </a:xfrm>
                <a:prstGeom prst="rect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0" name="Rectangle 8">
                  <a:extLst>
                    <a:ext uri="{FF2B5EF4-FFF2-40B4-BE49-F238E27FC236}">
                      <a16:creationId xmlns:a16="http://schemas.microsoft.com/office/drawing/2014/main" id="{280BE489-5299-4D33-A63E-5376553F18A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6362808" y="3132483"/>
                  <a:ext cx="950691" cy="1240757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2" name="Rectangle 10">
                  <a:extLst>
                    <a:ext uri="{FF2B5EF4-FFF2-40B4-BE49-F238E27FC236}">
                      <a16:creationId xmlns:a16="http://schemas.microsoft.com/office/drawing/2014/main" id="{D15B5CC8-6D00-4023-BC59-DDFF8D9E61F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7352984" y="1841610"/>
                  <a:ext cx="1202790" cy="1242276"/>
                </a:xfrm>
                <a:prstGeom prst="rect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3" name="Rectangle 11">
                  <a:extLst>
                    <a:ext uri="{FF2B5EF4-FFF2-40B4-BE49-F238E27FC236}">
                      <a16:creationId xmlns:a16="http://schemas.microsoft.com/office/drawing/2014/main" id="{BF5D3869-07BF-4C51-AAA3-88BDA780AC1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8595260" y="1841610"/>
                  <a:ext cx="1183048" cy="1242276"/>
                </a:xfrm>
                <a:prstGeom prst="rect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95" name="Group 94">
                  <a:extLst>
                    <a:ext uri="{FF2B5EF4-FFF2-40B4-BE49-F238E27FC236}">
                      <a16:creationId xmlns:a16="http://schemas.microsoft.com/office/drawing/2014/main" id="{8DFC6813-F688-47C1-8787-1E0DEB1BAAB5}"/>
                    </a:ext>
                  </a:extLst>
                </p:cNvPr>
                <p:cNvGrpSpPr/>
                <p:nvPr/>
              </p:nvGrpSpPr>
              <p:grpSpPr>
                <a:xfrm>
                  <a:off x="5464211" y="2262052"/>
                  <a:ext cx="1204912" cy="401392"/>
                  <a:chOff x="5474858" y="2235047"/>
                  <a:chExt cx="1204912" cy="401392"/>
                </a:xfrm>
              </p:grpSpPr>
              <p:sp>
                <p:nvSpPr>
                  <p:cNvPr id="237" name="Freeform 64">
                    <a:extLst>
                      <a:ext uri="{FF2B5EF4-FFF2-40B4-BE49-F238E27FC236}">
                        <a16:creationId xmlns:a16="http://schemas.microsoft.com/office/drawing/2014/main" id="{26C86F8A-E078-4373-ACF1-A95F0C037725}"/>
                      </a:ext>
                    </a:extLst>
                  </p:cNvPr>
                  <p:cNvSpPr>
                    <a:spLocks noEditPoints="1"/>
                  </p:cNvSpPr>
                  <p:nvPr/>
                </p:nvSpPr>
                <p:spPr bwMode="auto">
                  <a:xfrm>
                    <a:off x="5474858" y="2242221"/>
                    <a:ext cx="366713" cy="374650"/>
                  </a:xfrm>
                  <a:custGeom>
                    <a:avLst/>
                    <a:gdLst>
                      <a:gd name="T0" fmla="*/ 46 w 46"/>
                      <a:gd name="T1" fmla="*/ 27 h 47"/>
                      <a:gd name="T2" fmla="*/ 45 w 46"/>
                      <a:gd name="T3" fmla="*/ 28 h 47"/>
                      <a:gd name="T4" fmla="*/ 40 w 46"/>
                      <a:gd name="T5" fmla="*/ 29 h 47"/>
                      <a:gd name="T6" fmla="*/ 39 w 46"/>
                      <a:gd name="T7" fmla="*/ 31 h 47"/>
                      <a:gd name="T8" fmla="*/ 42 w 46"/>
                      <a:gd name="T9" fmla="*/ 36 h 47"/>
                      <a:gd name="T10" fmla="*/ 42 w 46"/>
                      <a:gd name="T11" fmla="*/ 36 h 47"/>
                      <a:gd name="T12" fmla="*/ 42 w 46"/>
                      <a:gd name="T13" fmla="*/ 37 h 47"/>
                      <a:gd name="T14" fmla="*/ 36 w 46"/>
                      <a:gd name="T15" fmla="*/ 42 h 47"/>
                      <a:gd name="T16" fmla="*/ 35 w 46"/>
                      <a:gd name="T17" fmla="*/ 42 h 47"/>
                      <a:gd name="T18" fmla="*/ 31 w 46"/>
                      <a:gd name="T19" fmla="*/ 39 h 47"/>
                      <a:gd name="T20" fmla="*/ 28 w 46"/>
                      <a:gd name="T21" fmla="*/ 40 h 47"/>
                      <a:gd name="T22" fmla="*/ 27 w 46"/>
                      <a:gd name="T23" fmla="*/ 46 h 47"/>
                      <a:gd name="T24" fmla="*/ 26 w 46"/>
                      <a:gd name="T25" fmla="*/ 47 h 47"/>
                      <a:gd name="T26" fmla="*/ 20 w 46"/>
                      <a:gd name="T27" fmla="*/ 47 h 47"/>
                      <a:gd name="T28" fmla="*/ 19 w 46"/>
                      <a:gd name="T29" fmla="*/ 46 h 47"/>
                      <a:gd name="T30" fmla="*/ 18 w 46"/>
                      <a:gd name="T31" fmla="*/ 40 h 47"/>
                      <a:gd name="T32" fmla="*/ 15 w 46"/>
                      <a:gd name="T33" fmla="*/ 39 h 47"/>
                      <a:gd name="T34" fmla="*/ 11 w 46"/>
                      <a:gd name="T35" fmla="*/ 42 h 47"/>
                      <a:gd name="T36" fmla="*/ 10 w 46"/>
                      <a:gd name="T37" fmla="*/ 42 h 47"/>
                      <a:gd name="T38" fmla="*/ 9 w 46"/>
                      <a:gd name="T39" fmla="*/ 42 h 47"/>
                      <a:gd name="T40" fmla="*/ 4 w 46"/>
                      <a:gd name="T41" fmla="*/ 37 h 47"/>
                      <a:gd name="T42" fmla="*/ 4 w 46"/>
                      <a:gd name="T43" fmla="*/ 36 h 47"/>
                      <a:gd name="T44" fmla="*/ 4 w 46"/>
                      <a:gd name="T45" fmla="*/ 36 h 47"/>
                      <a:gd name="T46" fmla="*/ 8 w 46"/>
                      <a:gd name="T47" fmla="*/ 32 h 47"/>
                      <a:gd name="T48" fmla="*/ 6 w 46"/>
                      <a:gd name="T49" fmla="*/ 29 h 47"/>
                      <a:gd name="T50" fmla="*/ 1 w 46"/>
                      <a:gd name="T51" fmla="*/ 28 h 47"/>
                      <a:gd name="T52" fmla="*/ 0 w 46"/>
                      <a:gd name="T53" fmla="*/ 27 h 47"/>
                      <a:gd name="T54" fmla="*/ 0 w 46"/>
                      <a:gd name="T55" fmla="*/ 20 h 47"/>
                      <a:gd name="T56" fmla="*/ 1 w 46"/>
                      <a:gd name="T57" fmla="*/ 19 h 47"/>
                      <a:gd name="T58" fmla="*/ 6 w 46"/>
                      <a:gd name="T59" fmla="*/ 18 h 47"/>
                      <a:gd name="T60" fmla="*/ 7 w 46"/>
                      <a:gd name="T61" fmla="*/ 15 h 47"/>
                      <a:gd name="T62" fmla="*/ 4 w 46"/>
                      <a:gd name="T63" fmla="*/ 11 h 47"/>
                      <a:gd name="T64" fmla="*/ 4 w 46"/>
                      <a:gd name="T65" fmla="*/ 10 h 47"/>
                      <a:gd name="T66" fmla="*/ 4 w 46"/>
                      <a:gd name="T67" fmla="*/ 10 h 47"/>
                      <a:gd name="T68" fmla="*/ 10 w 46"/>
                      <a:gd name="T69" fmla="*/ 4 h 47"/>
                      <a:gd name="T70" fmla="*/ 11 w 46"/>
                      <a:gd name="T71" fmla="*/ 5 h 47"/>
                      <a:gd name="T72" fmla="*/ 15 w 46"/>
                      <a:gd name="T73" fmla="*/ 8 h 47"/>
                      <a:gd name="T74" fmla="*/ 18 w 46"/>
                      <a:gd name="T75" fmla="*/ 7 h 47"/>
                      <a:gd name="T76" fmla="*/ 19 w 46"/>
                      <a:gd name="T77" fmla="*/ 1 h 47"/>
                      <a:gd name="T78" fmla="*/ 20 w 46"/>
                      <a:gd name="T79" fmla="*/ 0 h 47"/>
                      <a:gd name="T80" fmla="*/ 26 w 46"/>
                      <a:gd name="T81" fmla="*/ 0 h 47"/>
                      <a:gd name="T82" fmla="*/ 27 w 46"/>
                      <a:gd name="T83" fmla="*/ 1 h 47"/>
                      <a:gd name="T84" fmla="*/ 28 w 46"/>
                      <a:gd name="T85" fmla="*/ 7 h 47"/>
                      <a:gd name="T86" fmla="*/ 31 w 46"/>
                      <a:gd name="T87" fmla="*/ 8 h 47"/>
                      <a:gd name="T88" fmla="*/ 35 w 46"/>
                      <a:gd name="T89" fmla="*/ 5 h 47"/>
                      <a:gd name="T90" fmla="*/ 36 w 46"/>
                      <a:gd name="T91" fmla="*/ 4 h 47"/>
                      <a:gd name="T92" fmla="*/ 37 w 46"/>
                      <a:gd name="T93" fmla="*/ 5 h 47"/>
                      <a:gd name="T94" fmla="*/ 42 w 46"/>
                      <a:gd name="T95" fmla="*/ 10 h 47"/>
                      <a:gd name="T96" fmla="*/ 42 w 46"/>
                      <a:gd name="T97" fmla="*/ 10 h 47"/>
                      <a:gd name="T98" fmla="*/ 42 w 46"/>
                      <a:gd name="T99" fmla="*/ 11 h 47"/>
                      <a:gd name="T100" fmla="*/ 39 w 46"/>
                      <a:gd name="T101" fmla="*/ 15 h 47"/>
                      <a:gd name="T102" fmla="*/ 40 w 46"/>
                      <a:gd name="T103" fmla="*/ 18 h 47"/>
                      <a:gd name="T104" fmla="*/ 45 w 46"/>
                      <a:gd name="T105" fmla="*/ 19 h 47"/>
                      <a:gd name="T106" fmla="*/ 46 w 46"/>
                      <a:gd name="T107" fmla="*/ 20 h 47"/>
                      <a:gd name="T108" fmla="*/ 46 w 46"/>
                      <a:gd name="T109" fmla="*/ 27 h 47"/>
                      <a:gd name="T110" fmla="*/ 23 w 46"/>
                      <a:gd name="T111" fmla="*/ 16 h 47"/>
                      <a:gd name="T112" fmla="*/ 15 w 46"/>
                      <a:gd name="T113" fmla="*/ 23 h 47"/>
                      <a:gd name="T114" fmla="*/ 23 w 46"/>
                      <a:gd name="T115" fmla="*/ 31 h 47"/>
                      <a:gd name="T116" fmla="*/ 31 w 46"/>
                      <a:gd name="T117" fmla="*/ 23 h 47"/>
                      <a:gd name="T118" fmla="*/ 23 w 46"/>
                      <a:gd name="T119" fmla="*/ 16 h 4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  <a:cxn ang="0">
                        <a:pos x="T70" y="T71"/>
                      </a:cxn>
                      <a:cxn ang="0">
                        <a:pos x="T72" y="T73"/>
                      </a:cxn>
                      <a:cxn ang="0">
                        <a:pos x="T74" y="T75"/>
                      </a:cxn>
                      <a:cxn ang="0">
                        <a:pos x="T76" y="T77"/>
                      </a:cxn>
                      <a:cxn ang="0">
                        <a:pos x="T78" y="T79"/>
                      </a:cxn>
                      <a:cxn ang="0">
                        <a:pos x="T80" y="T81"/>
                      </a:cxn>
                      <a:cxn ang="0">
                        <a:pos x="T82" y="T83"/>
                      </a:cxn>
                      <a:cxn ang="0">
                        <a:pos x="T84" y="T85"/>
                      </a:cxn>
                      <a:cxn ang="0">
                        <a:pos x="T86" y="T87"/>
                      </a:cxn>
                      <a:cxn ang="0">
                        <a:pos x="T88" y="T89"/>
                      </a:cxn>
                      <a:cxn ang="0">
                        <a:pos x="T90" y="T91"/>
                      </a:cxn>
                      <a:cxn ang="0">
                        <a:pos x="T92" y="T93"/>
                      </a:cxn>
                      <a:cxn ang="0">
                        <a:pos x="T94" y="T95"/>
                      </a:cxn>
                      <a:cxn ang="0">
                        <a:pos x="T96" y="T97"/>
                      </a:cxn>
                      <a:cxn ang="0">
                        <a:pos x="T98" y="T99"/>
                      </a:cxn>
                      <a:cxn ang="0">
                        <a:pos x="T100" y="T101"/>
                      </a:cxn>
                      <a:cxn ang="0">
                        <a:pos x="T102" y="T103"/>
                      </a:cxn>
                      <a:cxn ang="0">
                        <a:pos x="T104" y="T105"/>
                      </a:cxn>
                      <a:cxn ang="0">
                        <a:pos x="T106" y="T107"/>
                      </a:cxn>
                      <a:cxn ang="0">
                        <a:pos x="T108" y="T109"/>
                      </a:cxn>
                      <a:cxn ang="0">
                        <a:pos x="T110" y="T111"/>
                      </a:cxn>
                      <a:cxn ang="0">
                        <a:pos x="T112" y="T113"/>
                      </a:cxn>
                      <a:cxn ang="0">
                        <a:pos x="T114" y="T115"/>
                      </a:cxn>
                      <a:cxn ang="0">
                        <a:pos x="T116" y="T117"/>
                      </a:cxn>
                      <a:cxn ang="0">
                        <a:pos x="T118" y="T119"/>
                      </a:cxn>
                    </a:cxnLst>
                    <a:rect l="0" t="0" r="r" b="b"/>
                    <a:pathLst>
                      <a:path w="46" h="47">
                        <a:moveTo>
                          <a:pt x="46" y="27"/>
                        </a:moveTo>
                        <a:cubicBezTo>
                          <a:pt x="46" y="27"/>
                          <a:pt x="46" y="28"/>
                          <a:pt x="45" y="28"/>
                        </a:cubicBezTo>
                        <a:cubicBezTo>
                          <a:pt x="40" y="29"/>
                          <a:pt x="40" y="29"/>
                          <a:pt x="40" y="29"/>
                        </a:cubicBezTo>
                        <a:cubicBezTo>
                          <a:pt x="39" y="30"/>
                          <a:pt x="39" y="31"/>
                          <a:pt x="39" y="31"/>
                        </a:cubicBezTo>
                        <a:cubicBezTo>
                          <a:pt x="40" y="33"/>
                          <a:pt x="41" y="34"/>
                          <a:pt x="42" y="36"/>
                        </a:cubicBezTo>
                        <a:cubicBezTo>
                          <a:pt x="42" y="36"/>
                          <a:pt x="42" y="36"/>
                          <a:pt x="42" y="36"/>
                        </a:cubicBezTo>
                        <a:cubicBezTo>
                          <a:pt x="42" y="37"/>
                          <a:pt x="42" y="37"/>
                          <a:pt x="42" y="37"/>
                        </a:cubicBezTo>
                        <a:cubicBezTo>
                          <a:pt x="41" y="38"/>
                          <a:pt x="37" y="42"/>
                          <a:pt x="36" y="42"/>
                        </a:cubicBezTo>
                        <a:cubicBezTo>
                          <a:pt x="35" y="42"/>
                          <a:pt x="35" y="42"/>
                          <a:pt x="35" y="42"/>
                        </a:cubicBezTo>
                        <a:cubicBezTo>
                          <a:pt x="31" y="39"/>
                          <a:pt x="31" y="39"/>
                          <a:pt x="31" y="39"/>
                        </a:cubicBezTo>
                        <a:cubicBezTo>
                          <a:pt x="30" y="39"/>
                          <a:pt x="29" y="40"/>
                          <a:pt x="28" y="40"/>
                        </a:cubicBezTo>
                        <a:cubicBezTo>
                          <a:pt x="28" y="42"/>
                          <a:pt x="28" y="44"/>
                          <a:pt x="27" y="46"/>
                        </a:cubicBezTo>
                        <a:cubicBezTo>
                          <a:pt x="27" y="46"/>
                          <a:pt x="27" y="47"/>
                          <a:pt x="26" y="47"/>
                        </a:cubicBezTo>
                        <a:cubicBezTo>
                          <a:pt x="20" y="47"/>
                          <a:pt x="20" y="47"/>
                          <a:pt x="20" y="47"/>
                        </a:cubicBezTo>
                        <a:cubicBezTo>
                          <a:pt x="19" y="47"/>
                          <a:pt x="19" y="46"/>
                          <a:pt x="19" y="46"/>
                        </a:cubicBezTo>
                        <a:cubicBezTo>
                          <a:pt x="18" y="40"/>
                          <a:pt x="18" y="40"/>
                          <a:pt x="18" y="40"/>
                        </a:cubicBezTo>
                        <a:cubicBezTo>
                          <a:pt x="17" y="40"/>
                          <a:pt x="16" y="39"/>
                          <a:pt x="15" y="39"/>
                        </a:cubicBezTo>
                        <a:cubicBezTo>
                          <a:pt x="11" y="42"/>
                          <a:pt x="11" y="42"/>
                          <a:pt x="11" y="42"/>
                        </a:cubicBezTo>
                        <a:cubicBezTo>
                          <a:pt x="10" y="42"/>
                          <a:pt x="10" y="42"/>
                          <a:pt x="10" y="42"/>
                        </a:cubicBezTo>
                        <a:cubicBezTo>
                          <a:pt x="9" y="42"/>
                          <a:pt x="9" y="42"/>
                          <a:pt x="9" y="42"/>
                        </a:cubicBezTo>
                        <a:cubicBezTo>
                          <a:pt x="8" y="41"/>
                          <a:pt x="6" y="39"/>
                          <a:pt x="4" y="37"/>
                        </a:cubicBezTo>
                        <a:cubicBezTo>
                          <a:pt x="4" y="36"/>
                          <a:pt x="4" y="36"/>
                          <a:pt x="4" y="36"/>
                        </a:cubicBezTo>
                        <a:cubicBezTo>
                          <a:pt x="4" y="36"/>
                          <a:pt x="4" y="36"/>
                          <a:pt x="4" y="36"/>
                        </a:cubicBezTo>
                        <a:cubicBezTo>
                          <a:pt x="5" y="34"/>
                          <a:pt x="6" y="33"/>
                          <a:pt x="8" y="32"/>
                        </a:cubicBezTo>
                        <a:cubicBezTo>
                          <a:pt x="7" y="31"/>
                          <a:pt x="7" y="30"/>
                          <a:pt x="6" y="29"/>
                        </a:cubicBezTo>
                        <a:cubicBezTo>
                          <a:pt x="1" y="28"/>
                          <a:pt x="1" y="28"/>
                          <a:pt x="1" y="28"/>
                        </a:cubicBezTo>
                        <a:cubicBezTo>
                          <a:pt x="0" y="28"/>
                          <a:pt x="0" y="27"/>
                          <a:pt x="0" y="27"/>
                        </a:cubicBezTo>
                        <a:cubicBezTo>
                          <a:pt x="0" y="20"/>
                          <a:pt x="0" y="20"/>
                          <a:pt x="0" y="20"/>
                        </a:cubicBezTo>
                        <a:cubicBezTo>
                          <a:pt x="0" y="20"/>
                          <a:pt x="0" y="19"/>
                          <a:pt x="1" y="19"/>
                        </a:cubicBezTo>
                        <a:cubicBezTo>
                          <a:pt x="6" y="18"/>
                          <a:pt x="6" y="18"/>
                          <a:pt x="6" y="18"/>
                        </a:cubicBezTo>
                        <a:cubicBezTo>
                          <a:pt x="7" y="17"/>
                          <a:pt x="7" y="16"/>
                          <a:pt x="7" y="15"/>
                        </a:cubicBezTo>
                        <a:cubicBezTo>
                          <a:pt x="6" y="14"/>
                          <a:pt x="5" y="12"/>
                          <a:pt x="4" y="11"/>
                        </a:cubicBezTo>
                        <a:cubicBezTo>
                          <a:pt x="4" y="10"/>
                          <a:pt x="4" y="10"/>
                          <a:pt x="4" y="10"/>
                        </a:cubicBezTo>
                        <a:cubicBezTo>
                          <a:pt x="4" y="10"/>
                          <a:pt x="4" y="10"/>
                          <a:pt x="4" y="10"/>
                        </a:cubicBezTo>
                        <a:cubicBezTo>
                          <a:pt x="5" y="9"/>
                          <a:pt x="9" y="4"/>
                          <a:pt x="10" y="4"/>
                        </a:cubicBezTo>
                        <a:cubicBezTo>
                          <a:pt x="11" y="5"/>
                          <a:pt x="11" y="5"/>
                          <a:pt x="11" y="5"/>
                        </a:cubicBezTo>
                        <a:cubicBezTo>
                          <a:pt x="15" y="8"/>
                          <a:pt x="15" y="8"/>
                          <a:pt x="15" y="8"/>
                        </a:cubicBezTo>
                        <a:cubicBezTo>
                          <a:pt x="16" y="7"/>
                          <a:pt x="17" y="7"/>
                          <a:pt x="18" y="7"/>
                        </a:cubicBezTo>
                        <a:cubicBezTo>
                          <a:pt x="18" y="5"/>
                          <a:pt x="18" y="3"/>
                          <a:pt x="19" y="1"/>
                        </a:cubicBezTo>
                        <a:cubicBezTo>
                          <a:pt x="19" y="1"/>
                          <a:pt x="19" y="0"/>
                          <a:pt x="20" y="0"/>
                        </a:cubicBezTo>
                        <a:cubicBezTo>
                          <a:pt x="26" y="0"/>
                          <a:pt x="26" y="0"/>
                          <a:pt x="26" y="0"/>
                        </a:cubicBezTo>
                        <a:cubicBezTo>
                          <a:pt x="27" y="0"/>
                          <a:pt x="27" y="1"/>
                          <a:pt x="27" y="1"/>
                        </a:cubicBezTo>
                        <a:cubicBezTo>
                          <a:pt x="28" y="7"/>
                          <a:pt x="28" y="7"/>
                          <a:pt x="28" y="7"/>
                        </a:cubicBezTo>
                        <a:cubicBezTo>
                          <a:pt x="29" y="7"/>
                          <a:pt x="30" y="7"/>
                          <a:pt x="31" y="8"/>
                        </a:cubicBezTo>
                        <a:cubicBezTo>
                          <a:pt x="35" y="5"/>
                          <a:pt x="35" y="5"/>
                          <a:pt x="35" y="5"/>
                        </a:cubicBezTo>
                        <a:cubicBezTo>
                          <a:pt x="36" y="4"/>
                          <a:pt x="36" y="4"/>
                          <a:pt x="36" y="4"/>
                        </a:cubicBezTo>
                        <a:cubicBezTo>
                          <a:pt x="37" y="5"/>
                          <a:pt x="37" y="5"/>
                          <a:pt x="37" y="5"/>
                        </a:cubicBezTo>
                        <a:cubicBezTo>
                          <a:pt x="38" y="6"/>
                          <a:pt x="40" y="8"/>
                          <a:pt x="42" y="10"/>
                        </a:cubicBezTo>
                        <a:cubicBezTo>
                          <a:pt x="42" y="10"/>
                          <a:pt x="42" y="10"/>
                          <a:pt x="42" y="10"/>
                        </a:cubicBezTo>
                        <a:cubicBezTo>
                          <a:pt x="42" y="11"/>
                          <a:pt x="42" y="11"/>
                          <a:pt x="42" y="11"/>
                        </a:cubicBezTo>
                        <a:cubicBezTo>
                          <a:pt x="41" y="12"/>
                          <a:pt x="40" y="14"/>
                          <a:pt x="39" y="15"/>
                        </a:cubicBezTo>
                        <a:cubicBezTo>
                          <a:pt x="39" y="16"/>
                          <a:pt x="39" y="17"/>
                          <a:pt x="40" y="18"/>
                        </a:cubicBezTo>
                        <a:cubicBezTo>
                          <a:pt x="45" y="19"/>
                          <a:pt x="45" y="19"/>
                          <a:pt x="45" y="19"/>
                        </a:cubicBezTo>
                        <a:cubicBezTo>
                          <a:pt x="46" y="19"/>
                          <a:pt x="46" y="20"/>
                          <a:pt x="46" y="20"/>
                        </a:cubicBezTo>
                        <a:lnTo>
                          <a:pt x="46" y="27"/>
                        </a:lnTo>
                        <a:close/>
                        <a:moveTo>
                          <a:pt x="23" y="16"/>
                        </a:moveTo>
                        <a:cubicBezTo>
                          <a:pt x="19" y="16"/>
                          <a:pt x="15" y="19"/>
                          <a:pt x="15" y="23"/>
                        </a:cubicBezTo>
                        <a:cubicBezTo>
                          <a:pt x="15" y="28"/>
                          <a:pt x="19" y="31"/>
                          <a:pt x="23" y="31"/>
                        </a:cubicBezTo>
                        <a:cubicBezTo>
                          <a:pt x="27" y="31"/>
                          <a:pt x="31" y="28"/>
                          <a:pt x="31" y="23"/>
                        </a:cubicBezTo>
                        <a:cubicBezTo>
                          <a:pt x="31" y="19"/>
                          <a:pt x="27" y="16"/>
                          <a:pt x="23" y="16"/>
                        </a:cubicBezTo>
                      </a:path>
                    </a:pathLst>
                  </a:custGeom>
                  <a:solidFill>
                    <a:srgbClr val="FFFF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38" name="TextBox 237">
                    <a:extLst>
                      <a:ext uri="{FF2B5EF4-FFF2-40B4-BE49-F238E27FC236}">
                        <a16:creationId xmlns:a16="http://schemas.microsoft.com/office/drawing/2014/main" id="{36DE4147-CDA2-41C9-A808-23DAC7751AAB}"/>
                      </a:ext>
                    </a:extLst>
                  </p:cNvPr>
                  <p:cNvSpPr txBox="1"/>
                  <p:nvPr/>
                </p:nvSpPr>
                <p:spPr>
                  <a:xfrm>
                    <a:off x="5846561" y="2235047"/>
                    <a:ext cx="833209" cy="40139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>
                      <a:lnSpc>
                        <a:spcPts val="1200"/>
                      </a:lnSpc>
                    </a:pPr>
                    <a:r>
                      <a:rPr lang="en-US" sz="1200" dirty="0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Gear</a:t>
                    </a:r>
                  </a:p>
                  <a:p>
                    <a:pPr>
                      <a:lnSpc>
                        <a:spcPts val="1200"/>
                      </a:lnSpc>
                    </a:pPr>
                    <a:r>
                      <a:rPr lang="en-US" sz="1200" dirty="0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Heading</a:t>
                    </a:r>
                  </a:p>
                </p:txBody>
              </p:sp>
            </p:grpSp>
            <p:grpSp>
              <p:nvGrpSpPr>
                <p:cNvPr id="232" name="Group 231">
                  <a:extLst>
                    <a:ext uri="{FF2B5EF4-FFF2-40B4-BE49-F238E27FC236}">
                      <a16:creationId xmlns:a16="http://schemas.microsoft.com/office/drawing/2014/main" id="{F42DE42F-E513-488F-B569-424330C23C48}"/>
                    </a:ext>
                  </a:extLst>
                </p:cNvPr>
                <p:cNvGrpSpPr/>
                <p:nvPr/>
              </p:nvGrpSpPr>
              <p:grpSpPr>
                <a:xfrm>
                  <a:off x="5016955" y="3527558"/>
                  <a:ext cx="1100137" cy="450606"/>
                  <a:chOff x="7993063" y="1914525"/>
                  <a:chExt cx="1100137" cy="450606"/>
                </a:xfrm>
              </p:grpSpPr>
              <p:sp>
                <p:nvSpPr>
                  <p:cNvPr id="240" name="Freeform 63">
                    <a:extLst>
                      <a:ext uri="{FF2B5EF4-FFF2-40B4-BE49-F238E27FC236}">
                        <a16:creationId xmlns:a16="http://schemas.microsoft.com/office/drawing/2014/main" id="{F3042B94-C7FD-4299-B4F6-23BA4DCE242C}"/>
                      </a:ext>
                    </a:extLst>
                  </p:cNvPr>
                  <p:cNvSpPr>
                    <a:spLocks noEditPoints="1"/>
                  </p:cNvSpPr>
                  <p:nvPr/>
                </p:nvSpPr>
                <p:spPr bwMode="auto">
                  <a:xfrm>
                    <a:off x="7993063" y="1914525"/>
                    <a:ext cx="439738" cy="438150"/>
                  </a:xfrm>
                  <a:custGeom>
                    <a:avLst/>
                    <a:gdLst>
                      <a:gd name="T0" fmla="*/ 44 w 55"/>
                      <a:gd name="T1" fmla="*/ 28 h 55"/>
                      <a:gd name="T2" fmla="*/ 37 w 55"/>
                      <a:gd name="T3" fmla="*/ 34 h 55"/>
                      <a:gd name="T4" fmla="*/ 37 w 55"/>
                      <a:gd name="T5" fmla="*/ 47 h 55"/>
                      <a:gd name="T6" fmla="*/ 36 w 55"/>
                      <a:gd name="T7" fmla="*/ 47 h 55"/>
                      <a:gd name="T8" fmla="*/ 23 w 55"/>
                      <a:gd name="T9" fmla="*/ 55 h 55"/>
                      <a:gd name="T10" fmla="*/ 23 w 55"/>
                      <a:gd name="T11" fmla="*/ 55 h 55"/>
                      <a:gd name="T12" fmla="*/ 22 w 55"/>
                      <a:gd name="T13" fmla="*/ 55 h 55"/>
                      <a:gd name="T14" fmla="*/ 20 w 55"/>
                      <a:gd name="T15" fmla="*/ 53 h 55"/>
                      <a:gd name="T16" fmla="*/ 19 w 55"/>
                      <a:gd name="T17" fmla="*/ 52 h 55"/>
                      <a:gd name="T18" fmla="*/ 22 w 55"/>
                      <a:gd name="T19" fmla="*/ 42 h 55"/>
                      <a:gd name="T20" fmla="*/ 13 w 55"/>
                      <a:gd name="T21" fmla="*/ 33 h 55"/>
                      <a:gd name="T22" fmla="*/ 3 w 55"/>
                      <a:gd name="T23" fmla="*/ 36 h 55"/>
                      <a:gd name="T24" fmla="*/ 3 w 55"/>
                      <a:gd name="T25" fmla="*/ 36 h 55"/>
                      <a:gd name="T26" fmla="*/ 2 w 55"/>
                      <a:gd name="T27" fmla="*/ 35 h 55"/>
                      <a:gd name="T28" fmla="*/ 0 w 55"/>
                      <a:gd name="T29" fmla="*/ 33 h 55"/>
                      <a:gd name="T30" fmla="*/ 0 w 55"/>
                      <a:gd name="T31" fmla="*/ 32 h 55"/>
                      <a:gd name="T32" fmla="*/ 7 w 55"/>
                      <a:gd name="T33" fmla="*/ 19 h 55"/>
                      <a:gd name="T34" fmla="*/ 8 w 55"/>
                      <a:gd name="T35" fmla="*/ 18 h 55"/>
                      <a:gd name="T36" fmla="*/ 21 w 55"/>
                      <a:gd name="T37" fmla="*/ 17 h 55"/>
                      <a:gd name="T38" fmla="*/ 27 w 55"/>
                      <a:gd name="T39" fmla="*/ 11 h 55"/>
                      <a:gd name="T40" fmla="*/ 54 w 55"/>
                      <a:gd name="T41" fmla="*/ 0 h 55"/>
                      <a:gd name="T42" fmla="*/ 55 w 55"/>
                      <a:gd name="T43" fmla="*/ 1 h 55"/>
                      <a:gd name="T44" fmla="*/ 44 w 55"/>
                      <a:gd name="T45" fmla="*/ 28 h 55"/>
                      <a:gd name="T46" fmla="*/ 44 w 55"/>
                      <a:gd name="T47" fmla="*/ 7 h 55"/>
                      <a:gd name="T48" fmla="*/ 41 w 55"/>
                      <a:gd name="T49" fmla="*/ 11 h 55"/>
                      <a:gd name="T50" fmla="*/ 44 w 55"/>
                      <a:gd name="T51" fmla="*/ 14 h 55"/>
                      <a:gd name="T52" fmla="*/ 48 w 55"/>
                      <a:gd name="T53" fmla="*/ 11 h 55"/>
                      <a:gd name="T54" fmla="*/ 44 w 55"/>
                      <a:gd name="T55" fmla="*/ 7 h 5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</a:cxnLst>
                    <a:rect l="0" t="0" r="r" b="b"/>
                    <a:pathLst>
                      <a:path w="55" h="55">
                        <a:moveTo>
                          <a:pt x="44" y="28"/>
                        </a:moveTo>
                        <a:cubicBezTo>
                          <a:pt x="42" y="30"/>
                          <a:pt x="40" y="32"/>
                          <a:pt x="37" y="34"/>
                        </a:cubicBezTo>
                        <a:cubicBezTo>
                          <a:pt x="37" y="47"/>
                          <a:pt x="37" y="47"/>
                          <a:pt x="37" y="47"/>
                        </a:cubicBezTo>
                        <a:cubicBezTo>
                          <a:pt x="36" y="47"/>
                          <a:pt x="36" y="47"/>
                          <a:pt x="36" y="47"/>
                        </a:cubicBezTo>
                        <a:cubicBezTo>
                          <a:pt x="23" y="55"/>
                          <a:pt x="23" y="55"/>
                          <a:pt x="23" y="55"/>
                        </a:cubicBezTo>
                        <a:cubicBezTo>
                          <a:pt x="23" y="55"/>
                          <a:pt x="23" y="55"/>
                          <a:pt x="23" y="55"/>
                        </a:cubicBezTo>
                        <a:cubicBezTo>
                          <a:pt x="22" y="55"/>
                          <a:pt x="22" y="55"/>
                          <a:pt x="22" y="55"/>
                        </a:cubicBezTo>
                        <a:cubicBezTo>
                          <a:pt x="20" y="53"/>
                          <a:pt x="20" y="53"/>
                          <a:pt x="20" y="53"/>
                        </a:cubicBezTo>
                        <a:cubicBezTo>
                          <a:pt x="19" y="52"/>
                          <a:pt x="19" y="52"/>
                          <a:pt x="19" y="52"/>
                        </a:cubicBezTo>
                        <a:cubicBezTo>
                          <a:pt x="22" y="42"/>
                          <a:pt x="22" y="42"/>
                          <a:pt x="22" y="42"/>
                        </a:cubicBezTo>
                        <a:cubicBezTo>
                          <a:pt x="13" y="33"/>
                          <a:pt x="13" y="33"/>
                          <a:pt x="13" y="33"/>
                        </a:cubicBezTo>
                        <a:cubicBezTo>
                          <a:pt x="3" y="36"/>
                          <a:pt x="3" y="36"/>
                          <a:pt x="3" y="36"/>
                        </a:cubicBezTo>
                        <a:cubicBezTo>
                          <a:pt x="3" y="36"/>
                          <a:pt x="3" y="36"/>
                          <a:pt x="3" y="36"/>
                        </a:cubicBezTo>
                        <a:cubicBezTo>
                          <a:pt x="2" y="35"/>
                          <a:pt x="2" y="35"/>
                          <a:pt x="2" y="35"/>
                        </a:cubicBezTo>
                        <a:cubicBezTo>
                          <a:pt x="0" y="33"/>
                          <a:pt x="0" y="33"/>
                          <a:pt x="0" y="33"/>
                        </a:cubicBezTo>
                        <a:cubicBezTo>
                          <a:pt x="0" y="33"/>
                          <a:pt x="0" y="32"/>
                          <a:pt x="0" y="32"/>
                        </a:cubicBezTo>
                        <a:cubicBezTo>
                          <a:pt x="7" y="19"/>
                          <a:pt x="7" y="19"/>
                          <a:pt x="7" y="19"/>
                        </a:cubicBezTo>
                        <a:cubicBezTo>
                          <a:pt x="8" y="18"/>
                          <a:pt x="8" y="18"/>
                          <a:pt x="8" y="18"/>
                        </a:cubicBezTo>
                        <a:cubicBezTo>
                          <a:pt x="21" y="17"/>
                          <a:pt x="21" y="17"/>
                          <a:pt x="21" y="17"/>
                        </a:cubicBezTo>
                        <a:cubicBezTo>
                          <a:pt x="23" y="15"/>
                          <a:pt x="25" y="13"/>
                          <a:pt x="27" y="11"/>
                        </a:cubicBezTo>
                        <a:cubicBezTo>
                          <a:pt x="36" y="2"/>
                          <a:pt x="42" y="0"/>
                          <a:pt x="54" y="0"/>
                        </a:cubicBezTo>
                        <a:cubicBezTo>
                          <a:pt x="55" y="0"/>
                          <a:pt x="55" y="0"/>
                          <a:pt x="55" y="1"/>
                        </a:cubicBezTo>
                        <a:cubicBezTo>
                          <a:pt x="55" y="12"/>
                          <a:pt x="52" y="20"/>
                          <a:pt x="44" y="28"/>
                        </a:cubicBezTo>
                        <a:moveTo>
                          <a:pt x="44" y="7"/>
                        </a:moveTo>
                        <a:cubicBezTo>
                          <a:pt x="43" y="7"/>
                          <a:pt x="41" y="9"/>
                          <a:pt x="41" y="11"/>
                        </a:cubicBezTo>
                        <a:cubicBezTo>
                          <a:pt x="41" y="12"/>
                          <a:pt x="43" y="14"/>
                          <a:pt x="44" y="14"/>
                        </a:cubicBezTo>
                        <a:cubicBezTo>
                          <a:pt x="46" y="14"/>
                          <a:pt x="48" y="12"/>
                          <a:pt x="48" y="11"/>
                        </a:cubicBezTo>
                        <a:cubicBezTo>
                          <a:pt x="48" y="9"/>
                          <a:pt x="46" y="7"/>
                          <a:pt x="44" y="7"/>
                        </a:cubicBez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 dirty="0"/>
                  </a:p>
                </p:txBody>
              </p:sp>
              <p:sp>
                <p:nvSpPr>
                  <p:cNvPr id="241" name="TextBox 240">
                    <a:extLst>
                      <a:ext uri="{FF2B5EF4-FFF2-40B4-BE49-F238E27FC236}">
                        <a16:creationId xmlns:a16="http://schemas.microsoft.com/office/drawing/2014/main" id="{C3063528-E446-4BF7-91BE-807188732C51}"/>
                      </a:ext>
                    </a:extLst>
                  </p:cNvPr>
                  <p:cNvSpPr txBox="1"/>
                  <p:nvPr/>
                </p:nvSpPr>
                <p:spPr>
                  <a:xfrm>
                    <a:off x="8385335" y="1963739"/>
                    <a:ext cx="707865" cy="40139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>
                      <a:lnSpc>
                        <a:spcPts val="1200"/>
                      </a:lnSpc>
                    </a:pPr>
                    <a:r>
                      <a:rPr lang="en-US" sz="1200" dirty="0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Rocket</a:t>
                    </a:r>
                  </a:p>
                  <a:p>
                    <a:pPr>
                      <a:lnSpc>
                        <a:spcPts val="1200"/>
                      </a:lnSpc>
                    </a:pPr>
                    <a:r>
                      <a:rPr lang="en-US" sz="1200" dirty="0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Title</a:t>
                    </a:r>
                  </a:p>
                </p:txBody>
              </p:sp>
            </p:grpSp>
            <p:grpSp>
              <p:nvGrpSpPr>
                <p:cNvPr id="245" name="Group 244">
                  <a:extLst>
                    <a:ext uri="{FF2B5EF4-FFF2-40B4-BE49-F238E27FC236}">
                      <a16:creationId xmlns:a16="http://schemas.microsoft.com/office/drawing/2014/main" id="{FE047D78-20CE-46DC-A668-2A9C2852833D}"/>
                    </a:ext>
                  </a:extLst>
                </p:cNvPr>
                <p:cNvGrpSpPr/>
                <p:nvPr/>
              </p:nvGrpSpPr>
              <p:grpSpPr>
                <a:xfrm>
                  <a:off x="7896912" y="3526093"/>
                  <a:ext cx="1337469" cy="453537"/>
                  <a:chOff x="6243638" y="4394200"/>
                  <a:chExt cx="1337469" cy="453537"/>
                </a:xfrm>
              </p:grpSpPr>
              <p:sp>
                <p:nvSpPr>
                  <p:cNvPr id="246" name="Freeform 46">
                    <a:extLst>
                      <a:ext uri="{FF2B5EF4-FFF2-40B4-BE49-F238E27FC236}">
                        <a16:creationId xmlns:a16="http://schemas.microsoft.com/office/drawing/2014/main" id="{2DD8BD2A-504B-4026-9302-669373370C26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6243638" y="4752975"/>
                    <a:ext cx="534988" cy="15875"/>
                  </a:xfrm>
                  <a:custGeom>
                    <a:avLst/>
                    <a:gdLst>
                      <a:gd name="T0" fmla="*/ 67 w 67"/>
                      <a:gd name="T1" fmla="*/ 1 h 2"/>
                      <a:gd name="T2" fmla="*/ 42 w 67"/>
                      <a:gd name="T3" fmla="*/ 0 h 2"/>
                      <a:gd name="T4" fmla="*/ 33 w 67"/>
                      <a:gd name="T5" fmla="*/ 0 h 2"/>
                      <a:gd name="T6" fmla="*/ 25 w 67"/>
                      <a:gd name="T7" fmla="*/ 0 h 2"/>
                      <a:gd name="T8" fmla="*/ 0 w 67"/>
                      <a:gd name="T9" fmla="*/ 1 h 2"/>
                      <a:gd name="T10" fmla="*/ 25 w 67"/>
                      <a:gd name="T11" fmla="*/ 2 h 2"/>
                      <a:gd name="T12" fmla="*/ 33 w 67"/>
                      <a:gd name="T13" fmla="*/ 2 h 2"/>
                      <a:gd name="T14" fmla="*/ 42 w 67"/>
                      <a:gd name="T15" fmla="*/ 2 h 2"/>
                      <a:gd name="T16" fmla="*/ 67 w 67"/>
                      <a:gd name="T17" fmla="*/ 1 h 2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</a:cxnLst>
                    <a:rect l="0" t="0" r="r" b="b"/>
                    <a:pathLst>
                      <a:path w="67" h="2">
                        <a:moveTo>
                          <a:pt x="67" y="1"/>
                        </a:moveTo>
                        <a:cubicBezTo>
                          <a:pt x="67" y="1"/>
                          <a:pt x="55" y="0"/>
                          <a:pt x="42" y="0"/>
                        </a:cubicBezTo>
                        <a:cubicBezTo>
                          <a:pt x="39" y="0"/>
                          <a:pt x="36" y="0"/>
                          <a:pt x="33" y="0"/>
                        </a:cubicBezTo>
                        <a:cubicBezTo>
                          <a:pt x="31" y="0"/>
                          <a:pt x="28" y="0"/>
                          <a:pt x="25" y="0"/>
                        </a:cubicBezTo>
                        <a:cubicBezTo>
                          <a:pt x="11" y="0"/>
                          <a:pt x="0" y="1"/>
                          <a:pt x="0" y="1"/>
                        </a:cubicBezTo>
                        <a:cubicBezTo>
                          <a:pt x="0" y="2"/>
                          <a:pt x="11" y="2"/>
                          <a:pt x="25" y="2"/>
                        </a:cubicBezTo>
                        <a:cubicBezTo>
                          <a:pt x="28" y="2"/>
                          <a:pt x="31" y="2"/>
                          <a:pt x="33" y="2"/>
                        </a:cubicBezTo>
                        <a:cubicBezTo>
                          <a:pt x="36" y="2"/>
                          <a:pt x="39" y="2"/>
                          <a:pt x="42" y="2"/>
                        </a:cubicBezTo>
                        <a:cubicBezTo>
                          <a:pt x="55" y="2"/>
                          <a:pt x="67" y="2"/>
                          <a:pt x="67" y="1"/>
                        </a:cubicBezTo>
                      </a:path>
                    </a:pathLst>
                  </a:custGeom>
                  <a:solidFill>
                    <a:srgbClr val="62361A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7" name="Freeform 47">
                    <a:extLst>
                      <a:ext uri="{FF2B5EF4-FFF2-40B4-BE49-F238E27FC236}">
                        <a16:creationId xmlns:a16="http://schemas.microsoft.com/office/drawing/2014/main" id="{0DE4CD9E-5474-4F91-826E-E895CE4BCD9A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6586538" y="4633913"/>
                    <a:ext cx="47625" cy="127000"/>
                  </a:xfrm>
                  <a:custGeom>
                    <a:avLst/>
                    <a:gdLst>
                      <a:gd name="T0" fmla="*/ 30 w 30"/>
                      <a:gd name="T1" fmla="*/ 80 h 80"/>
                      <a:gd name="T2" fmla="*/ 0 w 30"/>
                      <a:gd name="T3" fmla="*/ 80 h 80"/>
                      <a:gd name="T4" fmla="*/ 5 w 30"/>
                      <a:gd name="T5" fmla="*/ 0 h 80"/>
                      <a:gd name="T6" fmla="*/ 25 w 30"/>
                      <a:gd name="T7" fmla="*/ 0 h 80"/>
                      <a:gd name="T8" fmla="*/ 30 w 30"/>
                      <a:gd name="T9" fmla="*/ 80 h 8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30" h="80">
                        <a:moveTo>
                          <a:pt x="30" y="80"/>
                        </a:moveTo>
                        <a:lnTo>
                          <a:pt x="0" y="80"/>
                        </a:lnTo>
                        <a:lnTo>
                          <a:pt x="5" y="0"/>
                        </a:lnTo>
                        <a:lnTo>
                          <a:pt x="25" y="0"/>
                        </a:lnTo>
                        <a:lnTo>
                          <a:pt x="30" y="80"/>
                        </a:lnTo>
                        <a:close/>
                      </a:path>
                    </a:pathLst>
                  </a:custGeom>
                  <a:solidFill>
                    <a:srgbClr val="62361A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8" name="Oval 48">
                    <a:extLst>
                      <a:ext uri="{FF2B5EF4-FFF2-40B4-BE49-F238E27FC236}">
                        <a16:creationId xmlns:a16="http://schemas.microsoft.com/office/drawing/2014/main" id="{CD9AE42A-80ED-4451-ABA2-08DB9B1C629D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6459538" y="4394200"/>
                    <a:ext cx="303213" cy="287338"/>
                  </a:xfrm>
                  <a:prstGeom prst="ellipse">
                    <a:avLst/>
                  </a:prstGeom>
                  <a:solidFill>
                    <a:schemeClr val="accent3">
                      <a:lumMod val="75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9" name="Freeform 49">
                    <a:extLst>
                      <a:ext uri="{FF2B5EF4-FFF2-40B4-BE49-F238E27FC236}">
                        <a16:creationId xmlns:a16="http://schemas.microsoft.com/office/drawing/2014/main" id="{689EA8A4-F8F4-47E8-AA9A-291A4BE7528A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6396038" y="4649788"/>
                    <a:ext cx="39688" cy="111125"/>
                  </a:xfrm>
                  <a:custGeom>
                    <a:avLst/>
                    <a:gdLst>
                      <a:gd name="T0" fmla="*/ 25 w 25"/>
                      <a:gd name="T1" fmla="*/ 70 h 70"/>
                      <a:gd name="T2" fmla="*/ 0 w 25"/>
                      <a:gd name="T3" fmla="*/ 70 h 70"/>
                      <a:gd name="T4" fmla="*/ 5 w 25"/>
                      <a:gd name="T5" fmla="*/ 0 h 70"/>
                      <a:gd name="T6" fmla="*/ 20 w 25"/>
                      <a:gd name="T7" fmla="*/ 0 h 70"/>
                      <a:gd name="T8" fmla="*/ 25 w 25"/>
                      <a:gd name="T9" fmla="*/ 70 h 7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25" h="70">
                        <a:moveTo>
                          <a:pt x="25" y="70"/>
                        </a:moveTo>
                        <a:lnTo>
                          <a:pt x="0" y="70"/>
                        </a:lnTo>
                        <a:lnTo>
                          <a:pt x="5" y="0"/>
                        </a:lnTo>
                        <a:lnTo>
                          <a:pt x="20" y="0"/>
                        </a:lnTo>
                        <a:lnTo>
                          <a:pt x="25" y="70"/>
                        </a:lnTo>
                        <a:close/>
                      </a:path>
                    </a:pathLst>
                  </a:custGeom>
                  <a:solidFill>
                    <a:srgbClr val="6C4621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50" name="Oval 50">
                    <a:extLst>
                      <a:ext uri="{FF2B5EF4-FFF2-40B4-BE49-F238E27FC236}">
                        <a16:creationId xmlns:a16="http://schemas.microsoft.com/office/drawing/2014/main" id="{672FD6DA-4D18-43B4-A390-BAAB8B22651E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6267450" y="4402138"/>
                    <a:ext cx="295275" cy="287338"/>
                  </a:xfrm>
                  <a:prstGeom prst="ellipse">
                    <a:avLst/>
                  </a:prstGeom>
                  <a:solidFill>
                    <a:schemeClr val="accent3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51" name="Freeform 51">
                    <a:extLst>
                      <a:ext uri="{FF2B5EF4-FFF2-40B4-BE49-F238E27FC236}">
                        <a16:creationId xmlns:a16="http://schemas.microsoft.com/office/drawing/2014/main" id="{76F6525D-20DE-49D3-A11A-E7087465561E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6538913" y="4673600"/>
                    <a:ext cx="31750" cy="87313"/>
                  </a:xfrm>
                  <a:custGeom>
                    <a:avLst/>
                    <a:gdLst>
                      <a:gd name="T0" fmla="*/ 20 w 20"/>
                      <a:gd name="T1" fmla="*/ 55 h 55"/>
                      <a:gd name="T2" fmla="*/ 0 w 20"/>
                      <a:gd name="T3" fmla="*/ 55 h 55"/>
                      <a:gd name="T4" fmla="*/ 0 w 20"/>
                      <a:gd name="T5" fmla="*/ 0 h 55"/>
                      <a:gd name="T6" fmla="*/ 15 w 20"/>
                      <a:gd name="T7" fmla="*/ 0 h 55"/>
                      <a:gd name="T8" fmla="*/ 20 w 20"/>
                      <a:gd name="T9" fmla="*/ 55 h 5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20" h="55">
                        <a:moveTo>
                          <a:pt x="20" y="55"/>
                        </a:moveTo>
                        <a:lnTo>
                          <a:pt x="0" y="55"/>
                        </a:lnTo>
                        <a:lnTo>
                          <a:pt x="0" y="0"/>
                        </a:lnTo>
                        <a:lnTo>
                          <a:pt x="15" y="0"/>
                        </a:lnTo>
                        <a:lnTo>
                          <a:pt x="20" y="55"/>
                        </a:lnTo>
                        <a:close/>
                      </a:path>
                    </a:pathLst>
                  </a:custGeom>
                  <a:solidFill>
                    <a:srgbClr val="8A6723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52" name="Oval 52">
                    <a:extLst>
                      <a:ext uri="{FF2B5EF4-FFF2-40B4-BE49-F238E27FC236}">
                        <a16:creationId xmlns:a16="http://schemas.microsoft.com/office/drawing/2014/main" id="{CBEC1469-EAEA-464B-BF97-8702928E4620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6443663" y="4497388"/>
                    <a:ext cx="215900" cy="207963"/>
                  </a:xfrm>
                  <a:prstGeom prst="ellipse">
                    <a:avLst/>
                  </a:prstGeom>
                  <a:solidFill>
                    <a:schemeClr val="accent3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53" name="TextBox 252">
                    <a:extLst>
                      <a:ext uri="{FF2B5EF4-FFF2-40B4-BE49-F238E27FC236}">
                        <a16:creationId xmlns:a16="http://schemas.microsoft.com/office/drawing/2014/main" id="{D1EA2B16-5B79-4F0C-8E50-4B85FD32B9AB}"/>
                      </a:ext>
                    </a:extLst>
                  </p:cNvPr>
                  <p:cNvSpPr txBox="1"/>
                  <p:nvPr/>
                </p:nvSpPr>
                <p:spPr>
                  <a:xfrm>
                    <a:off x="6716147" y="4447627"/>
                    <a:ext cx="864960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>
                      <a:lnSpc>
                        <a:spcPts val="1200"/>
                      </a:lnSpc>
                    </a:pPr>
                    <a:r>
                      <a:rPr lang="en-US" sz="1200" dirty="0" err="1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EcoBiz</a:t>
                    </a:r>
                    <a:endParaRPr lang="en-US" sz="12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endParaRPr>
                  </a:p>
                  <a:p>
                    <a:pPr>
                      <a:lnSpc>
                        <a:spcPts val="1200"/>
                      </a:lnSpc>
                    </a:pPr>
                    <a:r>
                      <a:rPr lang="en-US" sz="1200" dirty="0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Headline</a:t>
                    </a:r>
                  </a:p>
                </p:txBody>
              </p:sp>
            </p:grpSp>
            <p:grpSp>
              <p:nvGrpSpPr>
                <p:cNvPr id="254" name="Group 253">
                  <a:extLst>
                    <a:ext uri="{FF2B5EF4-FFF2-40B4-BE49-F238E27FC236}">
                      <a16:creationId xmlns:a16="http://schemas.microsoft.com/office/drawing/2014/main" id="{1F24C0FA-457F-456C-9CE4-0168A5D4A98F}"/>
                    </a:ext>
                  </a:extLst>
                </p:cNvPr>
                <p:cNvGrpSpPr/>
                <p:nvPr/>
              </p:nvGrpSpPr>
              <p:grpSpPr>
                <a:xfrm>
                  <a:off x="8689216" y="1964568"/>
                  <a:ext cx="995136" cy="996360"/>
                  <a:chOff x="5759677" y="2959100"/>
                  <a:chExt cx="995136" cy="996360"/>
                </a:xfrm>
              </p:grpSpPr>
              <p:sp>
                <p:nvSpPr>
                  <p:cNvPr id="255" name="Freeform 45">
                    <a:extLst>
                      <a:ext uri="{FF2B5EF4-FFF2-40B4-BE49-F238E27FC236}">
                        <a16:creationId xmlns:a16="http://schemas.microsoft.com/office/drawing/2014/main" id="{90432AF8-A5C7-475C-BFAD-A671A52DD7A2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5972175" y="2959100"/>
                    <a:ext cx="574675" cy="517525"/>
                  </a:xfrm>
                  <a:custGeom>
                    <a:avLst/>
                    <a:gdLst>
                      <a:gd name="T0" fmla="*/ 17 w 72"/>
                      <a:gd name="T1" fmla="*/ 61 h 65"/>
                      <a:gd name="T2" fmla="*/ 25 w 72"/>
                      <a:gd name="T3" fmla="*/ 55 h 65"/>
                      <a:gd name="T4" fmla="*/ 30 w 72"/>
                      <a:gd name="T5" fmla="*/ 52 h 65"/>
                      <a:gd name="T6" fmla="*/ 22 w 72"/>
                      <a:gd name="T7" fmla="*/ 40 h 65"/>
                      <a:gd name="T8" fmla="*/ 19 w 72"/>
                      <a:gd name="T9" fmla="*/ 36 h 65"/>
                      <a:gd name="T10" fmla="*/ 21 w 72"/>
                      <a:gd name="T11" fmla="*/ 30 h 65"/>
                      <a:gd name="T12" fmla="*/ 20 w 72"/>
                      <a:gd name="T13" fmla="*/ 29 h 65"/>
                      <a:gd name="T14" fmla="*/ 21 w 72"/>
                      <a:gd name="T15" fmla="*/ 26 h 65"/>
                      <a:gd name="T16" fmla="*/ 20 w 72"/>
                      <a:gd name="T17" fmla="*/ 21 h 65"/>
                      <a:gd name="T18" fmla="*/ 30 w 72"/>
                      <a:gd name="T19" fmla="*/ 12 h 65"/>
                      <a:gd name="T20" fmla="*/ 29 w 72"/>
                      <a:gd name="T21" fmla="*/ 9 h 65"/>
                      <a:gd name="T22" fmla="*/ 31 w 72"/>
                      <a:gd name="T23" fmla="*/ 8 h 65"/>
                      <a:gd name="T24" fmla="*/ 38 w 72"/>
                      <a:gd name="T25" fmla="*/ 10 h 65"/>
                      <a:gd name="T26" fmla="*/ 37 w 72"/>
                      <a:gd name="T27" fmla="*/ 9 h 65"/>
                      <a:gd name="T28" fmla="*/ 46 w 72"/>
                      <a:gd name="T29" fmla="*/ 13 h 65"/>
                      <a:gd name="T30" fmla="*/ 46 w 72"/>
                      <a:gd name="T31" fmla="*/ 12 h 65"/>
                      <a:gd name="T32" fmla="*/ 48 w 72"/>
                      <a:gd name="T33" fmla="*/ 13 h 65"/>
                      <a:gd name="T34" fmla="*/ 50 w 72"/>
                      <a:gd name="T35" fmla="*/ 13 h 65"/>
                      <a:gd name="T36" fmla="*/ 51 w 72"/>
                      <a:gd name="T37" fmla="*/ 18 h 65"/>
                      <a:gd name="T38" fmla="*/ 51 w 72"/>
                      <a:gd name="T39" fmla="*/ 16 h 65"/>
                      <a:gd name="T40" fmla="*/ 54 w 72"/>
                      <a:gd name="T41" fmla="*/ 21 h 65"/>
                      <a:gd name="T42" fmla="*/ 53 w 72"/>
                      <a:gd name="T43" fmla="*/ 23 h 65"/>
                      <a:gd name="T44" fmla="*/ 53 w 72"/>
                      <a:gd name="T45" fmla="*/ 24 h 65"/>
                      <a:gd name="T46" fmla="*/ 54 w 72"/>
                      <a:gd name="T47" fmla="*/ 26 h 65"/>
                      <a:gd name="T48" fmla="*/ 53 w 72"/>
                      <a:gd name="T49" fmla="*/ 26 h 65"/>
                      <a:gd name="T50" fmla="*/ 51 w 72"/>
                      <a:gd name="T51" fmla="*/ 31 h 65"/>
                      <a:gd name="T52" fmla="*/ 53 w 72"/>
                      <a:gd name="T53" fmla="*/ 35 h 65"/>
                      <a:gd name="T54" fmla="*/ 50 w 72"/>
                      <a:gd name="T55" fmla="*/ 39 h 65"/>
                      <a:gd name="T56" fmla="*/ 42 w 72"/>
                      <a:gd name="T57" fmla="*/ 51 h 65"/>
                      <a:gd name="T58" fmla="*/ 47 w 72"/>
                      <a:gd name="T59" fmla="*/ 55 h 65"/>
                      <a:gd name="T60" fmla="*/ 49 w 72"/>
                      <a:gd name="T61" fmla="*/ 56 h 65"/>
                      <a:gd name="T62" fmla="*/ 49 w 72"/>
                      <a:gd name="T63" fmla="*/ 56 h 65"/>
                      <a:gd name="T64" fmla="*/ 58 w 72"/>
                      <a:gd name="T65" fmla="*/ 64 h 65"/>
                      <a:gd name="T66" fmla="*/ 36 w 72"/>
                      <a:gd name="T67" fmla="*/ 0 h 65"/>
                      <a:gd name="T68" fmla="*/ 14 w 72"/>
                      <a:gd name="T69" fmla="*/ 65 h 6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</a:cxnLst>
                    <a:rect l="0" t="0" r="r" b="b"/>
                    <a:pathLst>
                      <a:path w="72" h="65">
                        <a:moveTo>
                          <a:pt x="14" y="65"/>
                        </a:moveTo>
                        <a:cubicBezTo>
                          <a:pt x="15" y="64"/>
                          <a:pt x="16" y="63"/>
                          <a:pt x="17" y="61"/>
                        </a:cubicBezTo>
                        <a:cubicBezTo>
                          <a:pt x="19" y="60"/>
                          <a:pt x="22" y="58"/>
                          <a:pt x="23" y="57"/>
                        </a:cubicBezTo>
                        <a:cubicBezTo>
                          <a:pt x="23" y="56"/>
                          <a:pt x="24" y="55"/>
                          <a:pt x="25" y="55"/>
                        </a:cubicBezTo>
                        <a:cubicBezTo>
                          <a:pt x="26" y="55"/>
                          <a:pt x="28" y="55"/>
                          <a:pt x="30" y="54"/>
                        </a:cubicBezTo>
                        <a:cubicBezTo>
                          <a:pt x="30" y="52"/>
                          <a:pt x="30" y="52"/>
                          <a:pt x="30" y="52"/>
                        </a:cubicBezTo>
                        <a:cubicBezTo>
                          <a:pt x="27" y="50"/>
                          <a:pt x="22" y="45"/>
                          <a:pt x="22" y="40"/>
                        </a:cubicBezTo>
                        <a:cubicBezTo>
                          <a:pt x="22" y="40"/>
                          <a:pt x="22" y="40"/>
                          <a:pt x="22" y="40"/>
                        </a:cubicBezTo>
                        <a:cubicBezTo>
                          <a:pt x="22" y="40"/>
                          <a:pt x="22" y="40"/>
                          <a:pt x="22" y="40"/>
                        </a:cubicBezTo>
                        <a:cubicBezTo>
                          <a:pt x="20" y="40"/>
                          <a:pt x="19" y="38"/>
                          <a:pt x="19" y="36"/>
                        </a:cubicBezTo>
                        <a:cubicBezTo>
                          <a:pt x="19" y="34"/>
                          <a:pt x="20" y="33"/>
                          <a:pt x="21" y="32"/>
                        </a:cubicBezTo>
                        <a:cubicBezTo>
                          <a:pt x="20" y="32"/>
                          <a:pt x="21" y="31"/>
                          <a:pt x="21" y="30"/>
                        </a:cubicBezTo>
                        <a:cubicBezTo>
                          <a:pt x="21" y="29"/>
                          <a:pt x="21" y="29"/>
                          <a:pt x="21" y="29"/>
                        </a:cubicBezTo>
                        <a:cubicBezTo>
                          <a:pt x="20" y="30"/>
                          <a:pt x="20" y="30"/>
                          <a:pt x="20" y="29"/>
                        </a:cubicBezTo>
                        <a:cubicBezTo>
                          <a:pt x="20" y="29"/>
                          <a:pt x="20" y="28"/>
                          <a:pt x="21" y="27"/>
                        </a:cubicBezTo>
                        <a:cubicBezTo>
                          <a:pt x="21" y="26"/>
                          <a:pt x="21" y="26"/>
                          <a:pt x="21" y="26"/>
                        </a:cubicBezTo>
                        <a:cubicBezTo>
                          <a:pt x="21" y="24"/>
                          <a:pt x="21" y="22"/>
                          <a:pt x="22" y="20"/>
                        </a:cubicBezTo>
                        <a:cubicBezTo>
                          <a:pt x="21" y="20"/>
                          <a:pt x="20" y="22"/>
                          <a:pt x="20" y="21"/>
                        </a:cubicBezTo>
                        <a:cubicBezTo>
                          <a:pt x="21" y="19"/>
                          <a:pt x="23" y="15"/>
                          <a:pt x="26" y="14"/>
                        </a:cubicBezTo>
                        <a:cubicBezTo>
                          <a:pt x="27" y="13"/>
                          <a:pt x="28" y="12"/>
                          <a:pt x="30" y="12"/>
                        </a:cubicBezTo>
                        <a:cubicBezTo>
                          <a:pt x="30" y="12"/>
                          <a:pt x="30" y="12"/>
                          <a:pt x="30" y="12"/>
                        </a:cubicBezTo>
                        <a:cubicBezTo>
                          <a:pt x="27" y="11"/>
                          <a:pt x="29" y="9"/>
                          <a:pt x="29" y="9"/>
                        </a:cubicBezTo>
                        <a:cubicBezTo>
                          <a:pt x="28" y="11"/>
                          <a:pt x="31" y="10"/>
                          <a:pt x="31" y="10"/>
                        </a:cubicBezTo>
                        <a:cubicBezTo>
                          <a:pt x="31" y="10"/>
                          <a:pt x="31" y="8"/>
                          <a:pt x="31" y="8"/>
                        </a:cubicBezTo>
                        <a:cubicBezTo>
                          <a:pt x="32" y="11"/>
                          <a:pt x="38" y="10"/>
                          <a:pt x="38" y="10"/>
                        </a:cubicBezTo>
                        <a:cubicBezTo>
                          <a:pt x="38" y="10"/>
                          <a:pt x="38" y="10"/>
                          <a:pt x="38" y="10"/>
                        </a:cubicBezTo>
                        <a:cubicBezTo>
                          <a:pt x="39" y="11"/>
                          <a:pt x="40" y="11"/>
                          <a:pt x="40" y="11"/>
                        </a:cubicBezTo>
                        <a:cubicBezTo>
                          <a:pt x="40" y="10"/>
                          <a:pt x="38" y="9"/>
                          <a:pt x="37" y="9"/>
                        </a:cubicBezTo>
                        <a:cubicBezTo>
                          <a:pt x="37" y="9"/>
                          <a:pt x="43" y="9"/>
                          <a:pt x="45" y="12"/>
                        </a:cubicBezTo>
                        <a:cubicBezTo>
                          <a:pt x="46" y="13"/>
                          <a:pt x="46" y="13"/>
                          <a:pt x="46" y="13"/>
                        </a:cubicBezTo>
                        <a:cubicBezTo>
                          <a:pt x="46" y="12"/>
                          <a:pt x="46" y="12"/>
                          <a:pt x="46" y="12"/>
                        </a:cubicBezTo>
                        <a:cubicBezTo>
                          <a:pt x="46" y="11"/>
                          <a:pt x="45" y="11"/>
                          <a:pt x="46" y="12"/>
                        </a:cubicBezTo>
                        <a:cubicBezTo>
                          <a:pt x="47" y="12"/>
                          <a:pt x="47" y="13"/>
                          <a:pt x="48" y="14"/>
                        </a:cubicBezTo>
                        <a:cubicBezTo>
                          <a:pt x="48" y="14"/>
                          <a:pt x="48" y="13"/>
                          <a:pt x="48" y="13"/>
                        </a:cubicBezTo>
                        <a:cubicBezTo>
                          <a:pt x="49" y="14"/>
                          <a:pt x="48" y="14"/>
                          <a:pt x="49" y="14"/>
                        </a:cubicBezTo>
                        <a:cubicBezTo>
                          <a:pt x="49" y="14"/>
                          <a:pt x="49" y="12"/>
                          <a:pt x="50" y="13"/>
                        </a:cubicBezTo>
                        <a:cubicBezTo>
                          <a:pt x="50" y="15"/>
                          <a:pt x="51" y="17"/>
                          <a:pt x="51" y="18"/>
                        </a:cubicBezTo>
                        <a:cubicBezTo>
                          <a:pt x="51" y="18"/>
                          <a:pt x="51" y="18"/>
                          <a:pt x="51" y="18"/>
                        </a:cubicBezTo>
                        <a:cubicBezTo>
                          <a:pt x="51" y="18"/>
                          <a:pt x="51" y="18"/>
                          <a:pt x="51" y="18"/>
                        </a:cubicBezTo>
                        <a:cubicBezTo>
                          <a:pt x="52" y="17"/>
                          <a:pt x="51" y="17"/>
                          <a:pt x="51" y="16"/>
                        </a:cubicBezTo>
                        <a:cubicBezTo>
                          <a:pt x="52" y="17"/>
                          <a:pt x="52" y="19"/>
                          <a:pt x="52" y="21"/>
                        </a:cubicBezTo>
                        <a:cubicBezTo>
                          <a:pt x="53" y="20"/>
                          <a:pt x="55" y="20"/>
                          <a:pt x="54" y="21"/>
                        </a:cubicBezTo>
                        <a:cubicBezTo>
                          <a:pt x="53" y="21"/>
                          <a:pt x="53" y="22"/>
                          <a:pt x="52" y="23"/>
                        </a:cubicBezTo>
                        <a:cubicBezTo>
                          <a:pt x="53" y="23"/>
                          <a:pt x="53" y="23"/>
                          <a:pt x="53" y="23"/>
                        </a:cubicBezTo>
                        <a:cubicBezTo>
                          <a:pt x="53" y="23"/>
                          <a:pt x="54" y="22"/>
                          <a:pt x="53" y="23"/>
                        </a:cubicBezTo>
                        <a:cubicBezTo>
                          <a:pt x="53" y="23"/>
                          <a:pt x="53" y="24"/>
                          <a:pt x="53" y="24"/>
                        </a:cubicBezTo>
                        <a:cubicBezTo>
                          <a:pt x="53" y="24"/>
                          <a:pt x="53" y="24"/>
                          <a:pt x="53" y="24"/>
                        </a:cubicBezTo>
                        <a:cubicBezTo>
                          <a:pt x="54" y="24"/>
                          <a:pt x="54" y="26"/>
                          <a:pt x="54" y="26"/>
                        </a:cubicBezTo>
                        <a:cubicBezTo>
                          <a:pt x="53" y="25"/>
                          <a:pt x="53" y="24"/>
                          <a:pt x="53" y="25"/>
                        </a:cubicBezTo>
                        <a:cubicBezTo>
                          <a:pt x="53" y="25"/>
                          <a:pt x="53" y="26"/>
                          <a:pt x="53" y="26"/>
                        </a:cubicBezTo>
                        <a:cubicBezTo>
                          <a:pt x="53" y="30"/>
                          <a:pt x="53" y="30"/>
                          <a:pt x="53" y="30"/>
                        </a:cubicBezTo>
                        <a:cubicBezTo>
                          <a:pt x="52" y="30"/>
                          <a:pt x="52" y="31"/>
                          <a:pt x="51" y="31"/>
                        </a:cubicBezTo>
                        <a:cubicBezTo>
                          <a:pt x="51" y="31"/>
                          <a:pt x="51" y="31"/>
                          <a:pt x="51" y="31"/>
                        </a:cubicBezTo>
                        <a:cubicBezTo>
                          <a:pt x="53" y="32"/>
                          <a:pt x="53" y="33"/>
                          <a:pt x="53" y="35"/>
                        </a:cubicBezTo>
                        <a:cubicBezTo>
                          <a:pt x="53" y="37"/>
                          <a:pt x="52" y="39"/>
                          <a:pt x="51" y="39"/>
                        </a:cubicBezTo>
                        <a:cubicBezTo>
                          <a:pt x="50" y="39"/>
                          <a:pt x="50" y="39"/>
                          <a:pt x="50" y="39"/>
                        </a:cubicBezTo>
                        <a:cubicBezTo>
                          <a:pt x="50" y="40"/>
                          <a:pt x="50" y="40"/>
                          <a:pt x="50" y="40"/>
                        </a:cubicBezTo>
                        <a:cubicBezTo>
                          <a:pt x="50" y="45"/>
                          <a:pt x="46" y="49"/>
                          <a:pt x="42" y="51"/>
                        </a:cubicBezTo>
                        <a:cubicBezTo>
                          <a:pt x="43" y="54"/>
                          <a:pt x="43" y="54"/>
                          <a:pt x="43" y="54"/>
                        </a:cubicBezTo>
                        <a:cubicBezTo>
                          <a:pt x="44" y="55"/>
                          <a:pt x="46" y="55"/>
                          <a:pt x="47" y="55"/>
                        </a:cubicBezTo>
                        <a:cubicBezTo>
                          <a:pt x="48" y="56"/>
                          <a:pt x="48" y="56"/>
                          <a:pt x="48" y="56"/>
                        </a:cubicBezTo>
                        <a:cubicBezTo>
                          <a:pt x="49" y="56"/>
                          <a:pt x="49" y="56"/>
                          <a:pt x="49" y="56"/>
                        </a:cubicBezTo>
                        <a:cubicBezTo>
                          <a:pt x="49" y="56"/>
                          <a:pt x="49" y="56"/>
                          <a:pt x="49" y="56"/>
                        </a:cubicBezTo>
                        <a:cubicBezTo>
                          <a:pt x="49" y="56"/>
                          <a:pt x="49" y="56"/>
                          <a:pt x="49" y="56"/>
                        </a:cubicBezTo>
                        <a:cubicBezTo>
                          <a:pt x="50" y="57"/>
                          <a:pt x="53" y="60"/>
                          <a:pt x="55" y="61"/>
                        </a:cubicBezTo>
                        <a:cubicBezTo>
                          <a:pt x="56" y="62"/>
                          <a:pt x="57" y="64"/>
                          <a:pt x="58" y="64"/>
                        </a:cubicBezTo>
                        <a:cubicBezTo>
                          <a:pt x="66" y="58"/>
                          <a:pt x="72" y="48"/>
                          <a:pt x="72" y="36"/>
                        </a:cubicBezTo>
                        <a:cubicBezTo>
                          <a:pt x="72" y="16"/>
                          <a:pt x="56" y="0"/>
                          <a:pt x="36" y="0"/>
                        </a:cubicBezTo>
                        <a:cubicBezTo>
                          <a:pt x="16" y="0"/>
                          <a:pt x="0" y="16"/>
                          <a:pt x="0" y="36"/>
                        </a:cubicBezTo>
                        <a:cubicBezTo>
                          <a:pt x="0" y="48"/>
                          <a:pt x="5" y="58"/>
                          <a:pt x="14" y="65"/>
                        </a:cubicBezTo>
                        <a:cubicBezTo>
                          <a:pt x="14" y="65"/>
                          <a:pt x="14" y="65"/>
                          <a:pt x="14" y="65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 dirty="0"/>
                  </a:p>
                </p:txBody>
              </p:sp>
              <p:sp>
                <p:nvSpPr>
                  <p:cNvPr id="256" name="TextBox 255">
                    <a:extLst>
                      <a:ext uri="{FF2B5EF4-FFF2-40B4-BE49-F238E27FC236}">
                        <a16:creationId xmlns:a16="http://schemas.microsoft.com/office/drawing/2014/main" id="{ED3761D7-60C4-4162-809E-A0C7E47F4466}"/>
                      </a:ext>
                    </a:extLst>
                  </p:cNvPr>
                  <p:cNvSpPr txBox="1"/>
                  <p:nvPr/>
                </p:nvSpPr>
                <p:spPr>
                  <a:xfrm>
                    <a:off x="5759677" y="3555350"/>
                    <a:ext cx="995136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>
                      <a:lnSpc>
                        <a:spcPts val="1200"/>
                      </a:lnSpc>
                    </a:pPr>
                    <a:r>
                      <a:rPr lang="en-US" sz="1200" dirty="0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Awesome</a:t>
                    </a:r>
                  </a:p>
                  <a:p>
                    <a:pPr algn="ctr">
                      <a:lnSpc>
                        <a:spcPts val="1200"/>
                      </a:lnSpc>
                    </a:pPr>
                    <a:r>
                      <a:rPr lang="en-US" sz="1200" dirty="0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People</a:t>
                    </a:r>
                  </a:p>
                </p:txBody>
              </p:sp>
            </p:grpSp>
            <p:grpSp>
              <p:nvGrpSpPr>
                <p:cNvPr id="257" name="Group 256">
                  <a:extLst>
                    <a:ext uri="{FF2B5EF4-FFF2-40B4-BE49-F238E27FC236}">
                      <a16:creationId xmlns:a16="http://schemas.microsoft.com/office/drawing/2014/main" id="{139D90E2-72B2-44DF-8DF5-539C18EB02E0}"/>
                    </a:ext>
                  </a:extLst>
                </p:cNvPr>
                <p:cNvGrpSpPr/>
                <p:nvPr/>
              </p:nvGrpSpPr>
              <p:grpSpPr>
                <a:xfrm>
                  <a:off x="7513865" y="2149402"/>
                  <a:ext cx="881029" cy="626693"/>
                  <a:chOff x="8016082" y="4440970"/>
                  <a:chExt cx="881029" cy="626693"/>
                </a:xfrm>
              </p:grpSpPr>
              <p:sp>
                <p:nvSpPr>
                  <p:cNvPr id="258" name="Freeform 68">
                    <a:extLst>
                      <a:ext uri="{FF2B5EF4-FFF2-40B4-BE49-F238E27FC236}">
                        <a16:creationId xmlns:a16="http://schemas.microsoft.com/office/drawing/2014/main" id="{9BB9D579-6F74-4C01-A752-5162A120E8F9}"/>
                      </a:ext>
                    </a:extLst>
                  </p:cNvPr>
                  <p:cNvSpPr>
                    <a:spLocks noEditPoints="1"/>
                  </p:cNvSpPr>
                  <p:nvPr/>
                </p:nvSpPr>
                <p:spPr bwMode="auto">
                  <a:xfrm>
                    <a:off x="8016082" y="4440970"/>
                    <a:ext cx="399048" cy="423130"/>
                  </a:xfrm>
                  <a:custGeom>
                    <a:avLst/>
                    <a:gdLst>
                      <a:gd name="T0" fmla="*/ 45 w 48"/>
                      <a:gd name="T1" fmla="*/ 27 h 51"/>
                      <a:gd name="T2" fmla="*/ 48 w 48"/>
                      <a:gd name="T3" fmla="*/ 23 h 51"/>
                      <a:gd name="T4" fmla="*/ 44 w 48"/>
                      <a:gd name="T5" fmla="*/ 19 h 51"/>
                      <a:gd name="T6" fmla="*/ 33 w 48"/>
                      <a:gd name="T7" fmla="*/ 19 h 51"/>
                      <a:gd name="T8" fmla="*/ 32 w 48"/>
                      <a:gd name="T9" fmla="*/ 19 h 51"/>
                      <a:gd name="T10" fmla="*/ 35 w 48"/>
                      <a:gd name="T11" fmla="*/ 9 h 51"/>
                      <a:gd name="T12" fmla="*/ 30 w 48"/>
                      <a:gd name="T13" fmla="*/ 0 h 51"/>
                      <a:gd name="T14" fmla="*/ 27 w 48"/>
                      <a:gd name="T15" fmla="*/ 4 h 51"/>
                      <a:gd name="T16" fmla="*/ 27 w 48"/>
                      <a:gd name="T17" fmla="*/ 8 h 51"/>
                      <a:gd name="T18" fmla="*/ 21 w 48"/>
                      <a:gd name="T19" fmla="*/ 15 h 51"/>
                      <a:gd name="T20" fmla="*/ 16 w 48"/>
                      <a:gd name="T21" fmla="*/ 28 h 51"/>
                      <a:gd name="T22" fmla="*/ 16 w 48"/>
                      <a:gd name="T23" fmla="*/ 45 h 51"/>
                      <a:gd name="T24" fmla="*/ 18 w 48"/>
                      <a:gd name="T25" fmla="*/ 47 h 51"/>
                      <a:gd name="T26" fmla="*/ 42 w 48"/>
                      <a:gd name="T27" fmla="*/ 47 h 51"/>
                      <a:gd name="T28" fmla="*/ 44 w 48"/>
                      <a:gd name="T29" fmla="*/ 41 h 51"/>
                      <a:gd name="T30" fmla="*/ 45 w 48"/>
                      <a:gd name="T31" fmla="*/ 34 h 51"/>
                      <a:gd name="T32" fmla="*/ 48 w 48"/>
                      <a:gd name="T33" fmla="*/ 32 h 51"/>
                      <a:gd name="T34" fmla="*/ 45 w 48"/>
                      <a:gd name="T35" fmla="*/ 27 h 51"/>
                      <a:gd name="T36" fmla="*/ 11 w 48"/>
                      <a:gd name="T37" fmla="*/ 24 h 51"/>
                      <a:gd name="T38" fmla="*/ 1 w 48"/>
                      <a:gd name="T39" fmla="*/ 24 h 51"/>
                      <a:gd name="T40" fmla="*/ 0 w 48"/>
                      <a:gd name="T41" fmla="*/ 27 h 51"/>
                      <a:gd name="T42" fmla="*/ 0 w 48"/>
                      <a:gd name="T43" fmla="*/ 48 h 51"/>
                      <a:gd name="T44" fmla="*/ 3 w 48"/>
                      <a:gd name="T45" fmla="*/ 51 h 51"/>
                      <a:gd name="T46" fmla="*/ 11 w 48"/>
                      <a:gd name="T47" fmla="*/ 51 h 51"/>
                      <a:gd name="T48" fmla="*/ 13 w 48"/>
                      <a:gd name="T49" fmla="*/ 47 h 51"/>
                      <a:gd name="T50" fmla="*/ 13 w 48"/>
                      <a:gd name="T51" fmla="*/ 27 h 51"/>
                      <a:gd name="T52" fmla="*/ 11 w 48"/>
                      <a:gd name="T53" fmla="*/ 24 h 5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</a:cxnLst>
                    <a:rect l="0" t="0" r="r" b="b"/>
                    <a:pathLst>
                      <a:path w="48" h="51">
                        <a:moveTo>
                          <a:pt x="45" y="27"/>
                        </a:moveTo>
                        <a:cubicBezTo>
                          <a:pt x="46" y="26"/>
                          <a:pt x="48" y="25"/>
                          <a:pt x="48" y="23"/>
                        </a:cubicBezTo>
                        <a:cubicBezTo>
                          <a:pt x="48" y="21"/>
                          <a:pt x="47" y="19"/>
                          <a:pt x="44" y="19"/>
                        </a:cubicBezTo>
                        <a:cubicBezTo>
                          <a:pt x="33" y="19"/>
                          <a:pt x="33" y="19"/>
                          <a:pt x="33" y="19"/>
                        </a:cubicBezTo>
                        <a:cubicBezTo>
                          <a:pt x="32" y="19"/>
                          <a:pt x="32" y="19"/>
                          <a:pt x="32" y="19"/>
                        </a:cubicBezTo>
                        <a:cubicBezTo>
                          <a:pt x="32" y="18"/>
                          <a:pt x="35" y="14"/>
                          <a:pt x="35" y="9"/>
                        </a:cubicBezTo>
                        <a:cubicBezTo>
                          <a:pt x="35" y="3"/>
                          <a:pt x="32" y="0"/>
                          <a:pt x="30" y="0"/>
                        </a:cubicBezTo>
                        <a:cubicBezTo>
                          <a:pt x="28" y="0"/>
                          <a:pt x="27" y="2"/>
                          <a:pt x="27" y="4"/>
                        </a:cubicBezTo>
                        <a:cubicBezTo>
                          <a:pt x="27" y="6"/>
                          <a:pt x="27" y="8"/>
                          <a:pt x="27" y="8"/>
                        </a:cubicBezTo>
                        <a:cubicBezTo>
                          <a:pt x="26" y="10"/>
                          <a:pt x="24" y="11"/>
                          <a:pt x="21" y="15"/>
                        </a:cubicBezTo>
                        <a:cubicBezTo>
                          <a:pt x="19" y="19"/>
                          <a:pt x="16" y="24"/>
                          <a:pt x="16" y="28"/>
                        </a:cubicBezTo>
                        <a:cubicBezTo>
                          <a:pt x="16" y="45"/>
                          <a:pt x="16" y="45"/>
                          <a:pt x="16" y="45"/>
                        </a:cubicBezTo>
                        <a:cubicBezTo>
                          <a:pt x="16" y="46"/>
                          <a:pt x="16" y="47"/>
                          <a:pt x="18" y="47"/>
                        </a:cubicBezTo>
                        <a:cubicBezTo>
                          <a:pt x="42" y="47"/>
                          <a:pt x="42" y="47"/>
                          <a:pt x="42" y="47"/>
                        </a:cubicBezTo>
                        <a:cubicBezTo>
                          <a:pt x="47" y="47"/>
                          <a:pt x="47" y="43"/>
                          <a:pt x="44" y="41"/>
                        </a:cubicBezTo>
                        <a:cubicBezTo>
                          <a:pt x="48" y="40"/>
                          <a:pt x="48" y="36"/>
                          <a:pt x="45" y="34"/>
                        </a:cubicBezTo>
                        <a:cubicBezTo>
                          <a:pt x="45" y="34"/>
                          <a:pt x="47" y="33"/>
                          <a:pt x="48" y="32"/>
                        </a:cubicBezTo>
                        <a:cubicBezTo>
                          <a:pt x="48" y="31"/>
                          <a:pt x="48" y="28"/>
                          <a:pt x="45" y="27"/>
                        </a:cubicBezTo>
                        <a:moveTo>
                          <a:pt x="11" y="24"/>
                        </a:moveTo>
                        <a:cubicBezTo>
                          <a:pt x="1" y="24"/>
                          <a:pt x="1" y="24"/>
                          <a:pt x="1" y="24"/>
                        </a:cubicBezTo>
                        <a:cubicBezTo>
                          <a:pt x="1" y="24"/>
                          <a:pt x="0" y="25"/>
                          <a:pt x="0" y="27"/>
                        </a:cubicBezTo>
                        <a:cubicBezTo>
                          <a:pt x="0" y="48"/>
                          <a:pt x="0" y="48"/>
                          <a:pt x="0" y="48"/>
                        </a:cubicBezTo>
                        <a:cubicBezTo>
                          <a:pt x="0" y="50"/>
                          <a:pt x="1" y="51"/>
                          <a:pt x="3" y="51"/>
                        </a:cubicBezTo>
                        <a:cubicBezTo>
                          <a:pt x="11" y="51"/>
                          <a:pt x="11" y="51"/>
                          <a:pt x="11" y="51"/>
                        </a:cubicBezTo>
                        <a:cubicBezTo>
                          <a:pt x="13" y="51"/>
                          <a:pt x="13" y="50"/>
                          <a:pt x="13" y="47"/>
                        </a:cubicBezTo>
                        <a:cubicBezTo>
                          <a:pt x="13" y="27"/>
                          <a:pt x="13" y="27"/>
                          <a:pt x="13" y="27"/>
                        </a:cubicBezTo>
                        <a:cubicBezTo>
                          <a:pt x="13" y="25"/>
                          <a:pt x="12" y="24"/>
                          <a:pt x="11" y="24"/>
                        </a:cubicBezTo>
                      </a:path>
                    </a:pathLst>
                  </a:custGeom>
                  <a:solidFill>
                    <a:srgbClr val="FFFFFF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59" name="TextBox 258">
                    <a:extLst>
                      <a:ext uri="{FF2B5EF4-FFF2-40B4-BE49-F238E27FC236}">
                        <a16:creationId xmlns:a16="http://schemas.microsoft.com/office/drawing/2014/main" id="{5823136F-485E-44D1-A05D-F3092BE44FDA}"/>
                      </a:ext>
                    </a:extLst>
                  </p:cNvPr>
                  <p:cNvSpPr txBox="1"/>
                  <p:nvPr/>
                </p:nvSpPr>
                <p:spPr>
                  <a:xfrm>
                    <a:off x="8032151" y="4667553"/>
                    <a:ext cx="864960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r">
                      <a:lnSpc>
                        <a:spcPts val="1200"/>
                      </a:lnSpc>
                    </a:pPr>
                    <a:r>
                      <a:rPr lang="en-US" sz="1200" dirty="0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Earn</a:t>
                    </a:r>
                  </a:p>
                  <a:p>
                    <a:pPr algn="r">
                      <a:lnSpc>
                        <a:spcPts val="1200"/>
                      </a:lnSpc>
                    </a:pPr>
                    <a:r>
                      <a:rPr lang="en-US" sz="1200" dirty="0">
                        <a:solidFill>
                          <a:schemeClr val="bg1"/>
                        </a:solidFill>
                        <a:latin typeface="Open Sans Semibold" panose="020B0706030804020204" pitchFamily="34" charset="0"/>
                        <a:ea typeface="Open Sans Semibold" panose="020B0706030804020204" pitchFamily="34" charset="0"/>
                        <a:cs typeface="Open Sans Semibold" panose="020B0706030804020204" pitchFamily="34" charset="0"/>
                      </a:rPr>
                      <a:t>Goodwill</a:t>
                    </a:r>
                  </a:p>
                </p:txBody>
              </p:sp>
            </p:grpSp>
            <p:grpSp>
              <p:nvGrpSpPr>
                <p:cNvPr id="260" name="Group 259">
                  <a:extLst>
                    <a:ext uri="{FF2B5EF4-FFF2-40B4-BE49-F238E27FC236}">
                      <a16:creationId xmlns:a16="http://schemas.microsoft.com/office/drawing/2014/main" id="{99D8AF7E-5F2A-40DB-B441-F29E421DF996}"/>
                    </a:ext>
                  </a:extLst>
                </p:cNvPr>
                <p:cNvGrpSpPr/>
                <p:nvPr/>
              </p:nvGrpSpPr>
              <p:grpSpPr>
                <a:xfrm>
                  <a:off x="6459122" y="3397143"/>
                  <a:ext cx="758062" cy="711436"/>
                  <a:chOff x="7321550" y="2901950"/>
                  <a:chExt cx="800100" cy="750888"/>
                </a:xfrm>
              </p:grpSpPr>
              <p:sp>
                <p:nvSpPr>
                  <p:cNvPr id="261" name="Freeform 53">
                    <a:extLst>
                      <a:ext uri="{FF2B5EF4-FFF2-40B4-BE49-F238E27FC236}">
                        <a16:creationId xmlns:a16="http://schemas.microsoft.com/office/drawing/2014/main" id="{CF61CC9C-6EBD-45F1-8838-9AF837967D83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7858125" y="2935288"/>
                    <a:ext cx="263525" cy="358775"/>
                  </a:xfrm>
                  <a:custGeom>
                    <a:avLst/>
                    <a:gdLst>
                      <a:gd name="T0" fmla="*/ 10 w 33"/>
                      <a:gd name="T1" fmla="*/ 12 h 45"/>
                      <a:gd name="T2" fmla="*/ 11 w 33"/>
                      <a:gd name="T3" fmla="*/ 13 h 45"/>
                      <a:gd name="T4" fmla="*/ 8 w 33"/>
                      <a:gd name="T5" fmla="*/ 15 h 45"/>
                      <a:gd name="T6" fmla="*/ 6 w 33"/>
                      <a:gd name="T7" fmla="*/ 11 h 45"/>
                      <a:gd name="T8" fmla="*/ 22 w 33"/>
                      <a:gd name="T9" fmla="*/ 2 h 45"/>
                      <a:gd name="T10" fmla="*/ 22 w 33"/>
                      <a:gd name="T11" fmla="*/ 26 h 45"/>
                      <a:gd name="T12" fmla="*/ 6 w 33"/>
                      <a:gd name="T13" fmla="*/ 36 h 45"/>
                      <a:gd name="T14" fmla="*/ 11 w 33"/>
                      <a:gd name="T15" fmla="*/ 36 h 45"/>
                      <a:gd name="T16" fmla="*/ 10 w 33"/>
                      <a:gd name="T17" fmla="*/ 35 h 45"/>
                      <a:gd name="T18" fmla="*/ 14 w 33"/>
                      <a:gd name="T19" fmla="*/ 34 h 45"/>
                      <a:gd name="T20" fmla="*/ 14 w 33"/>
                      <a:gd name="T21" fmla="*/ 37 h 45"/>
                      <a:gd name="T22" fmla="*/ 1 w 33"/>
                      <a:gd name="T23" fmla="*/ 35 h 45"/>
                      <a:gd name="T24" fmla="*/ 25 w 33"/>
                      <a:gd name="T25" fmla="*/ 13 h 45"/>
                      <a:gd name="T26" fmla="*/ 10 w 33"/>
                      <a:gd name="T27" fmla="*/ 12 h 4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</a:cxnLst>
                    <a:rect l="0" t="0" r="r" b="b"/>
                    <a:pathLst>
                      <a:path w="33" h="45">
                        <a:moveTo>
                          <a:pt x="10" y="12"/>
                        </a:moveTo>
                        <a:cubicBezTo>
                          <a:pt x="12" y="12"/>
                          <a:pt x="12" y="12"/>
                          <a:pt x="11" y="13"/>
                        </a:cubicBezTo>
                        <a:cubicBezTo>
                          <a:pt x="9" y="14"/>
                          <a:pt x="8" y="15"/>
                          <a:pt x="8" y="15"/>
                        </a:cubicBezTo>
                        <a:cubicBezTo>
                          <a:pt x="7" y="15"/>
                          <a:pt x="6" y="11"/>
                          <a:pt x="6" y="11"/>
                        </a:cubicBezTo>
                        <a:cubicBezTo>
                          <a:pt x="6" y="11"/>
                          <a:pt x="8" y="0"/>
                          <a:pt x="22" y="2"/>
                        </a:cubicBezTo>
                        <a:cubicBezTo>
                          <a:pt x="33" y="4"/>
                          <a:pt x="33" y="19"/>
                          <a:pt x="22" y="26"/>
                        </a:cubicBezTo>
                        <a:cubicBezTo>
                          <a:pt x="11" y="32"/>
                          <a:pt x="4" y="32"/>
                          <a:pt x="6" y="36"/>
                        </a:cubicBezTo>
                        <a:cubicBezTo>
                          <a:pt x="7" y="41"/>
                          <a:pt x="11" y="37"/>
                          <a:pt x="11" y="36"/>
                        </a:cubicBezTo>
                        <a:cubicBezTo>
                          <a:pt x="10" y="35"/>
                          <a:pt x="11" y="36"/>
                          <a:pt x="10" y="35"/>
                        </a:cubicBezTo>
                        <a:cubicBezTo>
                          <a:pt x="10" y="34"/>
                          <a:pt x="13" y="32"/>
                          <a:pt x="14" y="34"/>
                        </a:cubicBezTo>
                        <a:cubicBezTo>
                          <a:pt x="15" y="35"/>
                          <a:pt x="15" y="38"/>
                          <a:pt x="14" y="37"/>
                        </a:cubicBezTo>
                        <a:cubicBezTo>
                          <a:pt x="12" y="42"/>
                          <a:pt x="3" y="45"/>
                          <a:pt x="1" y="35"/>
                        </a:cubicBezTo>
                        <a:cubicBezTo>
                          <a:pt x="0" y="26"/>
                          <a:pt x="22" y="28"/>
                          <a:pt x="25" y="13"/>
                        </a:cubicBezTo>
                        <a:cubicBezTo>
                          <a:pt x="27" y="4"/>
                          <a:pt x="12" y="3"/>
                          <a:pt x="10" y="12"/>
                        </a:cubicBezTo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62" name="Freeform 54">
                    <a:extLst>
                      <a:ext uri="{FF2B5EF4-FFF2-40B4-BE49-F238E27FC236}">
                        <a16:creationId xmlns:a16="http://schemas.microsoft.com/office/drawing/2014/main" id="{0D31C22F-D740-44CC-A2DD-6B4CA87C84E8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7321550" y="2935288"/>
                    <a:ext cx="271463" cy="358775"/>
                  </a:xfrm>
                  <a:custGeom>
                    <a:avLst/>
                    <a:gdLst>
                      <a:gd name="T0" fmla="*/ 24 w 34"/>
                      <a:gd name="T1" fmla="*/ 12 h 45"/>
                      <a:gd name="T2" fmla="*/ 23 w 34"/>
                      <a:gd name="T3" fmla="*/ 13 h 45"/>
                      <a:gd name="T4" fmla="*/ 26 w 34"/>
                      <a:gd name="T5" fmla="*/ 15 h 45"/>
                      <a:gd name="T6" fmla="*/ 27 w 34"/>
                      <a:gd name="T7" fmla="*/ 11 h 45"/>
                      <a:gd name="T8" fmla="*/ 12 w 34"/>
                      <a:gd name="T9" fmla="*/ 2 h 45"/>
                      <a:gd name="T10" fmla="*/ 11 w 34"/>
                      <a:gd name="T11" fmla="*/ 26 h 45"/>
                      <a:gd name="T12" fmla="*/ 28 w 34"/>
                      <a:gd name="T13" fmla="*/ 36 h 45"/>
                      <a:gd name="T14" fmla="*/ 22 w 34"/>
                      <a:gd name="T15" fmla="*/ 36 h 45"/>
                      <a:gd name="T16" fmla="*/ 23 w 34"/>
                      <a:gd name="T17" fmla="*/ 35 h 45"/>
                      <a:gd name="T18" fmla="*/ 19 w 34"/>
                      <a:gd name="T19" fmla="*/ 34 h 45"/>
                      <a:gd name="T20" fmla="*/ 20 w 34"/>
                      <a:gd name="T21" fmla="*/ 37 h 45"/>
                      <a:gd name="T22" fmla="*/ 32 w 34"/>
                      <a:gd name="T23" fmla="*/ 35 h 45"/>
                      <a:gd name="T24" fmla="*/ 8 w 34"/>
                      <a:gd name="T25" fmla="*/ 13 h 45"/>
                      <a:gd name="T26" fmla="*/ 24 w 34"/>
                      <a:gd name="T27" fmla="*/ 12 h 4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</a:cxnLst>
                    <a:rect l="0" t="0" r="r" b="b"/>
                    <a:pathLst>
                      <a:path w="34" h="45">
                        <a:moveTo>
                          <a:pt x="24" y="12"/>
                        </a:moveTo>
                        <a:cubicBezTo>
                          <a:pt x="21" y="12"/>
                          <a:pt x="21" y="12"/>
                          <a:pt x="23" y="13"/>
                        </a:cubicBezTo>
                        <a:cubicBezTo>
                          <a:pt x="24" y="14"/>
                          <a:pt x="25" y="15"/>
                          <a:pt x="26" y="15"/>
                        </a:cubicBezTo>
                        <a:cubicBezTo>
                          <a:pt x="26" y="15"/>
                          <a:pt x="27" y="11"/>
                          <a:pt x="27" y="11"/>
                        </a:cubicBezTo>
                        <a:cubicBezTo>
                          <a:pt x="27" y="11"/>
                          <a:pt x="26" y="0"/>
                          <a:pt x="12" y="2"/>
                        </a:cubicBezTo>
                        <a:cubicBezTo>
                          <a:pt x="0" y="4"/>
                          <a:pt x="0" y="19"/>
                          <a:pt x="11" y="26"/>
                        </a:cubicBezTo>
                        <a:cubicBezTo>
                          <a:pt x="22" y="32"/>
                          <a:pt x="29" y="32"/>
                          <a:pt x="28" y="36"/>
                        </a:cubicBezTo>
                        <a:cubicBezTo>
                          <a:pt x="26" y="41"/>
                          <a:pt x="23" y="37"/>
                          <a:pt x="22" y="36"/>
                        </a:cubicBezTo>
                        <a:cubicBezTo>
                          <a:pt x="23" y="35"/>
                          <a:pt x="23" y="36"/>
                          <a:pt x="23" y="35"/>
                        </a:cubicBezTo>
                        <a:cubicBezTo>
                          <a:pt x="24" y="34"/>
                          <a:pt x="20" y="32"/>
                          <a:pt x="19" y="34"/>
                        </a:cubicBezTo>
                        <a:cubicBezTo>
                          <a:pt x="18" y="35"/>
                          <a:pt x="18" y="38"/>
                          <a:pt x="20" y="37"/>
                        </a:cubicBezTo>
                        <a:cubicBezTo>
                          <a:pt x="21" y="42"/>
                          <a:pt x="30" y="45"/>
                          <a:pt x="32" y="35"/>
                        </a:cubicBezTo>
                        <a:cubicBezTo>
                          <a:pt x="34" y="26"/>
                          <a:pt x="11" y="28"/>
                          <a:pt x="8" y="13"/>
                        </a:cubicBezTo>
                        <a:cubicBezTo>
                          <a:pt x="6" y="4"/>
                          <a:pt x="21" y="3"/>
                          <a:pt x="24" y="12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63" name="Freeform 55">
                    <a:extLst>
                      <a:ext uri="{FF2B5EF4-FFF2-40B4-BE49-F238E27FC236}">
                        <a16:creationId xmlns:a16="http://schemas.microsoft.com/office/drawing/2014/main" id="{0B1AADDA-30D6-4B6E-A8D6-E116179AC4D0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7618413" y="3309938"/>
                    <a:ext cx="206375" cy="206375"/>
                  </a:xfrm>
                  <a:custGeom>
                    <a:avLst/>
                    <a:gdLst>
                      <a:gd name="T0" fmla="*/ 18 w 26"/>
                      <a:gd name="T1" fmla="*/ 3 h 26"/>
                      <a:gd name="T2" fmla="*/ 18 w 26"/>
                      <a:gd name="T3" fmla="*/ 12 h 26"/>
                      <a:gd name="T4" fmla="*/ 26 w 26"/>
                      <a:gd name="T5" fmla="*/ 26 h 26"/>
                      <a:gd name="T6" fmla="*/ 0 w 26"/>
                      <a:gd name="T7" fmla="*/ 26 h 26"/>
                      <a:gd name="T8" fmla="*/ 7 w 26"/>
                      <a:gd name="T9" fmla="*/ 14 h 26"/>
                      <a:gd name="T10" fmla="*/ 7 w 26"/>
                      <a:gd name="T11" fmla="*/ 0 h 26"/>
                      <a:gd name="T12" fmla="*/ 18 w 26"/>
                      <a:gd name="T13" fmla="*/ 3 h 2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26" h="26">
                        <a:moveTo>
                          <a:pt x="18" y="3"/>
                        </a:moveTo>
                        <a:cubicBezTo>
                          <a:pt x="18" y="12"/>
                          <a:pt x="18" y="12"/>
                          <a:pt x="18" y="12"/>
                        </a:cubicBezTo>
                        <a:cubicBezTo>
                          <a:pt x="18" y="18"/>
                          <a:pt x="22" y="25"/>
                          <a:pt x="26" y="26"/>
                        </a:cubicBezTo>
                        <a:cubicBezTo>
                          <a:pt x="0" y="26"/>
                          <a:pt x="0" y="26"/>
                          <a:pt x="0" y="26"/>
                        </a:cubicBezTo>
                        <a:cubicBezTo>
                          <a:pt x="6" y="23"/>
                          <a:pt x="7" y="18"/>
                          <a:pt x="7" y="14"/>
                        </a:cubicBezTo>
                        <a:cubicBezTo>
                          <a:pt x="7" y="0"/>
                          <a:pt x="7" y="0"/>
                          <a:pt x="7" y="0"/>
                        </a:cubicBezTo>
                        <a:lnTo>
                          <a:pt x="18" y="3"/>
                        </a:lnTo>
                        <a:close/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64" name="Freeform 56">
                    <a:extLst>
                      <a:ext uri="{FF2B5EF4-FFF2-40B4-BE49-F238E27FC236}">
                        <a16:creationId xmlns:a16="http://schemas.microsoft.com/office/drawing/2014/main" id="{28D1D984-310B-499C-9F67-B55C9B3B86E1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7521575" y="2901950"/>
                    <a:ext cx="400050" cy="455613"/>
                  </a:xfrm>
                  <a:custGeom>
                    <a:avLst/>
                    <a:gdLst>
                      <a:gd name="T0" fmla="*/ 5 w 50"/>
                      <a:gd name="T1" fmla="*/ 0 h 57"/>
                      <a:gd name="T2" fmla="*/ 0 w 50"/>
                      <a:gd name="T3" fmla="*/ 10 h 57"/>
                      <a:gd name="T4" fmla="*/ 24 w 50"/>
                      <a:gd name="T5" fmla="*/ 57 h 57"/>
                      <a:gd name="T6" fmla="*/ 26 w 50"/>
                      <a:gd name="T7" fmla="*/ 57 h 57"/>
                      <a:gd name="T8" fmla="*/ 50 w 50"/>
                      <a:gd name="T9" fmla="*/ 10 h 57"/>
                      <a:gd name="T10" fmla="*/ 45 w 50"/>
                      <a:gd name="T11" fmla="*/ 0 h 57"/>
                      <a:gd name="T12" fmla="*/ 5 w 50"/>
                      <a:gd name="T13" fmla="*/ 0 h 5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50" h="57">
                        <a:moveTo>
                          <a:pt x="5" y="0"/>
                        </a:moveTo>
                        <a:cubicBezTo>
                          <a:pt x="0" y="0"/>
                          <a:pt x="0" y="3"/>
                          <a:pt x="0" y="10"/>
                        </a:cubicBezTo>
                        <a:cubicBezTo>
                          <a:pt x="0" y="26"/>
                          <a:pt x="9" y="57"/>
                          <a:pt x="24" y="57"/>
                        </a:cubicBezTo>
                        <a:cubicBezTo>
                          <a:pt x="26" y="57"/>
                          <a:pt x="26" y="57"/>
                          <a:pt x="26" y="57"/>
                        </a:cubicBezTo>
                        <a:cubicBezTo>
                          <a:pt x="41" y="57"/>
                          <a:pt x="50" y="26"/>
                          <a:pt x="50" y="10"/>
                        </a:cubicBezTo>
                        <a:cubicBezTo>
                          <a:pt x="50" y="3"/>
                          <a:pt x="50" y="0"/>
                          <a:pt x="45" y="0"/>
                        </a:cubicBezTo>
                        <a:lnTo>
                          <a:pt x="5" y="0"/>
                        </a:lnTo>
                        <a:close/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65" name="Freeform 57">
                    <a:extLst>
                      <a:ext uri="{FF2B5EF4-FFF2-40B4-BE49-F238E27FC236}">
                        <a16:creationId xmlns:a16="http://schemas.microsoft.com/office/drawing/2014/main" id="{949756CB-12CC-4525-843F-14DAB9247178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7553325" y="3563938"/>
                    <a:ext cx="320675" cy="41275"/>
                  </a:xfrm>
                  <a:custGeom>
                    <a:avLst/>
                    <a:gdLst>
                      <a:gd name="T0" fmla="*/ 40 w 40"/>
                      <a:gd name="T1" fmla="*/ 3 h 5"/>
                      <a:gd name="T2" fmla="*/ 37 w 40"/>
                      <a:gd name="T3" fmla="*/ 5 h 5"/>
                      <a:gd name="T4" fmla="*/ 3 w 40"/>
                      <a:gd name="T5" fmla="*/ 5 h 5"/>
                      <a:gd name="T6" fmla="*/ 0 w 40"/>
                      <a:gd name="T7" fmla="*/ 3 h 5"/>
                      <a:gd name="T8" fmla="*/ 3 w 40"/>
                      <a:gd name="T9" fmla="*/ 0 h 5"/>
                      <a:gd name="T10" fmla="*/ 37 w 40"/>
                      <a:gd name="T11" fmla="*/ 0 h 5"/>
                      <a:gd name="T12" fmla="*/ 40 w 40"/>
                      <a:gd name="T13" fmla="*/ 3 h 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40" h="5">
                        <a:moveTo>
                          <a:pt x="40" y="3"/>
                        </a:moveTo>
                        <a:cubicBezTo>
                          <a:pt x="40" y="4"/>
                          <a:pt x="39" y="5"/>
                          <a:pt x="37" y="5"/>
                        </a:cubicBezTo>
                        <a:cubicBezTo>
                          <a:pt x="3" y="5"/>
                          <a:pt x="3" y="5"/>
                          <a:pt x="3" y="5"/>
                        </a:cubicBezTo>
                        <a:cubicBezTo>
                          <a:pt x="2" y="5"/>
                          <a:pt x="0" y="4"/>
                          <a:pt x="0" y="3"/>
                        </a:cubicBezTo>
                        <a:cubicBezTo>
                          <a:pt x="0" y="1"/>
                          <a:pt x="2" y="0"/>
                          <a:pt x="3" y="0"/>
                        </a:cubicBezTo>
                        <a:cubicBezTo>
                          <a:pt x="37" y="0"/>
                          <a:pt x="37" y="0"/>
                          <a:pt x="37" y="0"/>
                        </a:cubicBezTo>
                        <a:cubicBezTo>
                          <a:pt x="39" y="0"/>
                          <a:pt x="40" y="1"/>
                          <a:pt x="40" y="3"/>
                        </a:cubicBezTo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66" name="Freeform 58">
                    <a:extLst>
                      <a:ext uri="{FF2B5EF4-FFF2-40B4-BE49-F238E27FC236}">
                        <a16:creationId xmlns:a16="http://schemas.microsoft.com/office/drawing/2014/main" id="{7E8C083E-A877-4375-89F8-A0CDBDD45987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7545388" y="3605213"/>
                    <a:ext cx="336550" cy="47625"/>
                  </a:xfrm>
                  <a:custGeom>
                    <a:avLst/>
                    <a:gdLst>
                      <a:gd name="T0" fmla="*/ 0 w 42"/>
                      <a:gd name="T1" fmla="*/ 3 h 6"/>
                      <a:gd name="T2" fmla="*/ 3 w 42"/>
                      <a:gd name="T3" fmla="*/ 0 h 6"/>
                      <a:gd name="T4" fmla="*/ 39 w 42"/>
                      <a:gd name="T5" fmla="*/ 0 h 6"/>
                      <a:gd name="T6" fmla="*/ 42 w 42"/>
                      <a:gd name="T7" fmla="*/ 3 h 6"/>
                      <a:gd name="T8" fmla="*/ 39 w 42"/>
                      <a:gd name="T9" fmla="*/ 6 h 6"/>
                      <a:gd name="T10" fmla="*/ 3 w 42"/>
                      <a:gd name="T11" fmla="*/ 6 h 6"/>
                      <a:gd name="T12" fmla="*/ 0 w 42"/>
                      <a:gd name="T13" fmla="*/ 3 h 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42" h="6">
                        <a:moveTo>
                          <a:pt x="0" y="3"/>
                        </a:moveTo>
                        <a:cubicBezTo>
                          <a:pt x="0" y="2"/>
                          <a:pt x="2" y="0"/>
                          <a:pt x="3" y="0"/>
                        </a:cubicBezTo>
                        <a:cubicBezTo>
                          <a:pt x="39" y="0"/>
                          <a:pt x="39" y="0"/>
                          <a:pt x="39" y="0"/>
                        </a:cubicBezTo>
                        <a:cubicBezTo>
                          <a:pt x="41" y="0"/>
                          <a:pt x="42" y="2"/>
                          <a:pt x="42" y="3"/>
                        </a:cubicBezTo>
                        <a:cubicBezTo>
                          <a:pt x="42" y="5"/>
                          <a:pt x="41" y="6"/>
                          <a:pt x="39" y="6"/>
                        </a:cubicBezTo>
                        <a:cubicBezTo>
                          <a:pt x="3" y="6"/>
                          <a:pt x="3" y="6"/>
                          <a:pt x="3" y="6"/>
                        </a:cubicBezTo>
                        <a:cubicBezTo>
                          <a:pt x="2" y="6"/>
                          <a:pt x="0" y="5"/>
                          <a:pt x="0" y="3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67" name="Freeform 59">
                    <a:extLst>
                      <a:ext uri="{FF2B5EF4-FFF2-40B4-BE49-F238E27FC236}">
                        <a16:creationId xmlns:a16="http://schemas.microsoft.com/office/drawing/2014/main" id="{DC5A84AD-5BEF-42D6-AC00-333A839915BA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7569200" y="3516313"/>
                    <a:ext cx="296863" cy="47625"/>
                  </a:xfrm>
                  <a:custGeom>
                    <a:avLst/>
                    <a:gdLst>
                      <a:gd name="T0" fmla="*/ 37 w 37"/>
                      <a:gd name="T1" fmla="*/ 3 h 6"/>
                      <a:gd name="T2" fmla="*/ 34 w 37"/>
                      <a:gd name="T3" fmla="*/ 0 h 6"/>
                      <a:gd name="T4" fmla="*/ 2 w 37"/>
                      <a:gd name="T5" fmla="*/ 0 h 6"/>
                      <a:gd name="T6" fmla="*/ 0 w 37"/>
                      <a:gd name="T7" fmla="*/ 3 h 6"/>
                      <a:gd name="T8" fmla="*/ 2 w 37"/>
                      <a:gd name="T9" fmla="*/ 6 h 6"/>
                      <a:gd name="T10" fmla="*/ 34 w 37"/>
                      <a:gd name="T11" fmla="*/ 6 h 6"/>
                      <a:gd name="T12" fmla="*/ 37 w 37"/>
                      <a:gd name="T13" fmla="*/ 3 h 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37" h="6">
                        <a:moveTo>
                          <a:pt x="37" y="3"/>
                        </a:moveTo>
                        <a:cubicBezTo>
                          <a:pt x="37" y="2"/>
                          <a:pt x="35" y="0"/>
                          <a:pt x="34" y="0"/>
                        </a:cubicBezTo>
                        <a:cubicBezTo>
                          <a:pt x="2" y="0"/>
                          <a:pt x="2" y="0"/>
                          <a:pt x="2" y="0"/>
                        </a:cubicBezTo>
                        <a:cubicBezTo>
                          <a:pt x="1" y="0"/>
                          <a:pt x="0" y="2"/>
                          <a:pt x="0" y="3"/>
                        </a:cubicBezTo>
                        <a:cubicBezTo>
                          <a:pt x="0" y="5"/>
                          <a:pt x="1" y="6"/>
                          <a:pt x="2" y="6"/>
                        </a:cubicBezTo>
                        <a:cubicBezTo>
                          <a:pt x="34" y="6"/>
                          <a:pt x="34" y="6"/>
                          <a:pt x="34" y="6"/>
                        </a:cubicBezTo>
                        <a:cubicBezTo>
                          <a:pt x="35" y="6"/>
                          <a:pt x="37" y="5"/>
                          <a:pt x="37" y="3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68" name="Freeform 60">
                    <a:extLst>
                      <a:ext uri="{FF2B5EF4-FFF2-40B4-BE49-F238E27FC236}">
                        <a16:creationId xmlns:a16="http://schemas.microsoft.com/office/drawing/2014/main" id="{3BE46F7E-F5CC-48CA-AE18-95844009B37C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7713663" y="2901950"/>
                    <a:ext cx="207963" cy="455613"/>
                  </a:xfrm>
                  <a:custGeom>
                    <a:avLst/>
                    <a:gdLst>
                      <a:gd name="T0" fmla="*/ 21 w 26"/>
                      <a:gd name="T1" fmla="*/ 0 h 57"/>
                      <a:gd name="T2" fmla="*/ 0 w 26"/>
                      <a:gd name="T3" fmla="*/ 0 h 57"/>
                      <a:gd name="T4" fmla="*/ 0 w 26"/>
                      <a:gd name="T5" fmla="*/ 57 h 57"/>
                      <a:gd name="T6" fmla="*/ 2 w 26"/>
                      <a:gd name="T7" fmla="*/ 57 h 57"/>
                      <a:gd name="T8" fmla="*/ 26 w 26"/>
                      <a:gd name="T9" fmla="*/ 10 h 57"/>
                      <a:gd name="T10" fmla="*/ 21 w 26"/>
                      <a:gd name="T11" fmla="*/ 0 h 5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26" h="57">
                        <a:moveTo>
                          <a:pt x="21" y="0"/>
                        </a:moveTo>
                        <a:cubicBezTo>
                          <a:pt x="0" y="0"/>
                          <a:pt x="0" y="0"/>
                          <a:pt x="0" y="0"/>
                        </a:cubicBezTo>
                        <a:cubicBezTo>
                          <a:pt x="0" y="57"/>
                          <a:pt x="0" y="57"/>
                          <a:pt x="0" y="57"/>
                        </a:cubicBezTo>
                        <a:cubicBezTo>
                          <a:pt x="2" y="57"/>
                          <a:pt x="2" y="57"/>
                          <a:pt x="2" y="57"/>
                        </a:cubicBezTo>
                        <a:cubicBezTo>
                          <a:pt x="17" y="57"/>
                          <a:pt x="26" y="26"/>
                          <a:pt x="26" y="10"/>
                        </a:cubicBezTo>
                        <a:cubicBezTo>
                          <a:pt x="26" y="3"/>
                          <a:pt x="26" y="0"/>
                          <a:pt x="21" y="0"/>
                        </a:cubicBezTo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69" name="Freeform 61">
                    <a:extLst>
                      <a:ext uri="{FF2B5EF4-FFF2-40B4-BE49-F238E27FC236}">
                        <a16:creationId xmlns:a16="http://schemas.microsoft.com/office/drawing/2014/main" id="{390C8430-C4A7-497C-AF06-5D85C9DE51FE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7753350" y="2990850"/>
                    <a:ext cx="120650" cy="319088"/>
                  </a:xfrm>
                  <a:custGeom>
                    <a:avLst/>
                    <a:gdLst>
                      <a:gd name="T0" fmla="*/ 12 w 15"/>
                      <a:gd name="T1" fmla="*/ 0 h 40"/>
                      <a:gd name="T2" fmla="*/ 0 w 15"/>
                      <a:gd name="T3" fmla="*/ 40 h 40"/>
                      <a:gd name="T4" fmla="*/ 12 w 15"/>
                      <a:gd name="T5" fmla="*/ 0 h 4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</a:cxnLst>
                    <a:rect l="0" t="0" r="r" b="b"/>
                    <a:pathLst>
                      <a:path w="15" h="40">
                        <a:moveTo>
                          <a:pt x="12" y="0"/>
                        </a:moveTo>
                        <a:cubicBezTo>
                          <a:pt x="12" y="16"/>
                          <a:pt x="6" y="37"/>
                          <a:pt x="0" y="40"/>
                        </a:cubicBezTo>
                        <a:cubicBezTo>
                          <a:pt x="8" y="39"/>
                          <a:pt x="15" y="17"/>
                          <a:pt x="12" y="0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9" name="Group 8">
              <a:extLst>
                <a:ext uri="{FF2B5EF4-FFF2-40B4-BE49-F238E27FC236}">
                  <a16:creationId xmlns:a16="http://schemas.microsoft.com/office/drawing/2014/main" id="{CEA94D33-7869-4BE8-8715-1A33658002F8}"/>
                </a:ext>
              </a:extLst>
            </p:cNvPr>
            <p:cNvGrpSpPr/>
            <p:nvPr/>
          </p:nvGrpSpPr>
          <p:grpSpPr>
            <a:xfrm>
              <a:off x="7679674" y="1342706"/>
              <a:ext cx="3712226" cy="4061248"/>
              <a:chOff x="7679674" y="1342706"/>
              <a:chExt cx="3712226" cy="4061248"/>
            </a:xfrm>
          </p:grpSpPr>
          <p:sp>
            <p:nvSpPr>
              <p:cNvPr id="112" name="TextBox 111">
                <a:extLst>
                  <a:ext uri="{FF2B5EF4-FFF2-40B4-BE49-F238E27FC236}">
                    <a16:creationId xmlns:a16="http://schemas.microsoft.com/office/drawing/2014/main" id="{5B14744A-98EF-42E6-863B-9CC4B5DD9EAA}"/>
                  </a:ext>
                </a:extLst>
              </p:cNvPr>
              <p:cNvSpPr txBox="1"/>
              <p:nvPr/>
            </p:nvSpPr>
            <p:spPr>
              <a:xfrm>
                <a:off x="7679674" y="1342706"/>
                <a:ext cx="2619144" cy="73353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500"/>
                  </a:lnSpc>
                </a:pPr>
                <a:r>
                  <a:rPr lang="en-US" sz="4000" b="1" dirty="0">
                    <a:solidFill>
                      <a:schemeClr val="accent4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LAPTOP</a:t>
                </a:r>
              </a:p>
              <a:p>
                <a:pPr>
                  <a:lnSpc>
                    <a:spcPts val="2500"/>
                  </a:lnSpc>
                </a:pPr>
                <a:r>
                  <a:rPr lang="en-US" b="1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INFOGRAPHIC SLIDES</a:t>
                </a:r>
              </a:p>
            </p:txBody>
          </p:sp>
          <p:sp>
            <p:nvSpPr>
              <p:cNvPr id="113" name="TextBox 112">
                <a:extLst>
                  <a:ext uri="{FF2B5EF4-FFF2-40B4-BE49-F238E27FC236}">
                    <a16:creationId xmlns:a16="http://schemas.microsoft.com/office/drawing/2014/main" id="{6D4F3BCB-8E6E-4C63-BE3C-476079E5D512}"/>
                  </a:ext>
                </a:extLst>
              </p:cNvPr>
              <p:cNvSpPr txBox="1"/>
              <p:nvPr/>
            </p:nvSpPr>
            <p:spPr>
              <a:xfrm>
                <a:off x="7698723" y="2427196"/>
                <a:ext cx="3693177" cy="9130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 Latin literature from 45 BC, making it over 2000 years old. Richard McClintock, a Latin professor at</a:t>
                </a:r>
              </a:p>
            </p:txBody>
          </p:sp>
          <p:grpSp>
            <p:nvGrpSpPr>
              <p:cNvPr id="115" name="Group 114">
                <a:extLst>
                  <a:ext uri="{FF2B5EF4-FFF2-40B4-BE49-F238E27FC236}">
                    <a16:creationId xmlns:a16="http://schemas.microsoft.com/office/drawing/2014/main" id="{944C6AE1-A42D-462E-A608-52E1FD5F2D15}"/>
                  </a:ext>
                </a:extLst>
              </p:cNvPr>
              <p:cNvGrpSpPr/>
              <p:nvPr/>
            </p:nvGrpSpPr>
            <p:grpSpPr>
              <a:xfrm>
                <a:off x="7684928" y="4234403"/>
                <a:ext cx="3484912" cy="1169551"/>
                <a:chOff x="6378576" y="4689474"/>
                <a:chExt cx="3484912" cy="1169551"/>
              </a:xfrm>
            </p:grpSpPr>
            <p:sp>
              <p:nvSpPr>
                <p:cNvPr id="116" name="TextBox 115">
                  <a:extLst>
                    <a:ext uri="{FF2B5EF4-FFF2-40B4-BE49-F238E27FC236}">
                      <a16:creationId xmlns:a16="http://schemas.microsoft.com/office/drawing/2014/main" id="{42BD8594-3D92-47D7-853F-1FEAA7025BA9}"/>
                    </a:ext>
                  </a:extLst>
                </p:cNvPr>
                <p:cNvSpPr txBox="1"/>
                <p:nvPr/>
              </p:nvSpPr>
              <p:spPr>
                <a:xfrm>
                  <a:off x="6378576" y="4689474"/>
                  <a:ext cx="2270124" cy="116955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7000" dirty="0">
                      <a:solidFill>
                        <a:schemeClr val="accent3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51</a:t>
                  </a:r>
                  <a:r>
                    <a:rPr lang="en-US" sz="4000" dirty="0">
                      <a:solidFill>
                        <a:schemeClr val="accent3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%</a:t>
                  </a:r>
                </a:p>
              </p:txBody>
            </p:sp>
            <p:sp>
              <p:nvSpPr>
                <p:cNvPr id="117" name="TextBox 116">
                  <a:extLst>
                    <a:ext uri="{FF2B5EF4-FFF2-40B4-BE49-F238E27FC236}">
                      <a16:creationId xmlns:a16="http://schemas.microsoft.com/office/drawing/2014/main" id="{51B79346-A3F7-4D35-971D-D20828D2E0EA}"/>
                    </a:ext>
                  </a:extLst>
                </p:cNvPr>
                <p:cNvSpPr txBox="1"/>
                <p:nvPr/>
              </p:nvSpPr>
              <p:spPr>
                <a:xfrm>
                  <a:off x="8089902" y="4774352"/>
                  <a:ext cx="1773586" cy="91307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600"/>
                    </a:lnSpc>
                  </a:pPr>
                  <a:r>
                    <a:rPr lang="en-US" sz="1100" dirty="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Contrary to popular belief, Lorem Ipsum</a:t>
                  </a:r>
                </a:p>
                <a:p>
                  <a:pPr>
                    <a:lnSpc>
                      <a:spcPts val="1600"/>
                    </a:lnSpc>
                  </a:pPr>
                  <a:r>
                    <a:rPr lang="en-US" sz="1100" dirty="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simply random text. It has roots in a piece of</a:t>
                  </a:r>
                </a:p>
              </p:txBody>
            </p:sp>
          </p:grpSp>
          <p:cxnSp>
            <p:nvCxnSpPr>
              <p:cNvPr id="7" name="Straight Connector 6">
                <a:extLst>
                  <a:ext uri="{FF2B5EF4-FFF2-40B4-BE49-F238E27FC236}">
                    <a16:creationId xmlns:a16="http://schemas.microsoft.com/office/drawing/2014/main" id="{DC9B09B0-96C4-4CEB-936E-F78C8D21065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7790166" y="2163974"/>
                <a:ext cx="2619144" cy="0"/>
              </a:xfrm>
              <a:prstGeom prst="line">
                <a:avLst/>
              </a:prstGeom>
              <a:ln w="28575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9" name="Freeform 23">
                <a:extLst>
                  <a:ext uri="{FF2B5EF4-FFF2-40B4-BE49-F238E27FC236}">
                    <a16:creationId xmlns:a16="http://schemas.microsoft.com/office/drawing/2014/main" id="{044A4012-4AB5-4975-BC52-EC76366C46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792418" y="3594649"/>
                <a:ext cx="2003755" cy="553998"/>
              </a:xfrm>
              <a:custGeom>
                <a:avLst/>
                <a:gdLst>
                  <a:gd name="T0" fmla="*/ 239 w 239"/>
                  <a:gd name="T1" fmla="*/ 79 h 89"/>
                  <a:gd name="T2" fmla="*/ 228 w 239"/>
                  <a:gd name="T3" fmla="*/ 89 h 89"/>
                  <a:gd name="T4" fmla="*/ 11 w 239"/>
                  <a:gd name="T5" fmla="*/ 89 h 89"/>
                  <a:gd name="T6" fmla="*/ 0 w 239"/>
                  <a:gd name="T7" fmla="*/ 79 h 89"/>
                  <a:gd name="T8" fmla="*/ 0 w 239"/>
                  <a:gd name="T9" fmla="*/ 11 h 89"/>
                  <a:gd name="T10" fmla="*/ 11 w 239"/>
                  <a:gd name="T11" fmla="*/ 0 h 89"/>
                  <a:gd name="T12" fmla="*/ 228 w 239"/>
                  <a:gd name="T13" fmla="*/ 0 h 89"/>
                  <a:gd name="T14" fmla="*/ 239 w 239"/>
                  <a:gd name="T15" fmla="*/ 11 h 89"/>
                  <a:gd name="T16" fmla="*/ 239 w 239"/>
                  <a:gd name="T17" fmla="*/ 79 h 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39" h="89">
                    <a:moveTo>
                      <a:pt x="239" y="79"/>
                    </a:moveTo>
                    <a:cubicBezTo>
                      <a:pt x="239" y="84"/>
                      <a:pt x="234" y="89"/>
                      <a:pt x="228" y="89"/>
                    </a:cubicBezTo>
                    <a:cubicBezTo>
                      <a:pt x="11" y="89"/>
                      <a:pt x="11" y="89"/>
                      <a:pt x="11" y="89"/>
                    </a:cubicBezTo>
                    <a:cubicBezTo>
                      <a:pt x="5" y="89"/>
                      <a:pt x="0" y="84"/>
                      <a:pt x="0" y="79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5"/>
                      <a:pt x="5" y="0"/>
                      <a:pt x="11" y="0"/>
                    </a:cubicBezTo>
                    <a:cubicBezTo>
                      <a:pt x="228" y="0"/>
                      <a:pt x="228" y="0"/>
                      <a:pt x="228" y="0"/>
                    </a:cubicBezTo>
                    <a:cubicBezTo>
                      <a:pt x="234" y="0"/>
                      <a:pt x="239" y="5"/>
                      <a:pt x="239" y="11"/>
                    </a:cubicBezTo>
                    <a:lnTo>
                      <a:pt x="239" y="79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0" name="TextBox 129">
                <a:extLst>
                  <a:ext uri="{FF2B5EF4-FFF2-40B4-BE49-F238E27FC236}">
                    <a16:creationId xmlns:a16="http://schemas.microsoft.com/office/drawing/2014/main" id="{6BC57733-7642-4657-862B-049B18E716FD}"/>
                  </a:ext>
                </a:extLst>
              </p:cNvPr>
              <p:cNvSpPr txBox="1"/>
              <p:nvPr/>
            </p:nvSpPr>
            <p:spPr>
              <a:xfrm>
                <a:off x="8055881" y="3594649"/>
                <a:ext cx="1476829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000" dirty="0">
                    <a:solidFill>
                      <a:schemeClr val="bg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16,003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882916928"/>
      </p:ext>
    </p:extLst>
  </p:cSld>
  <p:clrMapOvr>
    <a:masterClrMapping/>
  </p:clrMapOvr>
  <p:transition spd="med">
    <p:pull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lide Number Placeholder 11">
            <a:extLst>
              <a:ext uri="{FF2B5EF4-FFF2-40B4-BE49-F238E27FC236}">
                <a16:creationId xmlns:a16="http://schemas.microsoft.com/office/drawing/2014/main" id="{7017989C-A72B-4C09-91E3-0DDCAE4B4390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774364" y="5994344"/>
            <a:ext cx="579436" cy="579440"/>
          </a:xfrm>
        </p:spPr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00FC82F7-DF0C-4779-A1B3-85FCC32686DD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D3AB622A-DF31-4683-A226-21E85ADD6702}"/>
              </a:ext>
            </a:extLst>
          </p:cNvPr>
          <p:cNvGrpSpPr/>
          <p:nvPr/>
        </p:nvGrpSpPr>
        <p:grpSpPr>
          <a:xfrm>
            <a:off x="1075920" y="762000"/>
            <a:ext cx="10040160" cy="5334000"/>
            <a:chOff x="1075920" y="762000"/>
            <a:chExt cx="10040160" cy="5334000"/>
          </a:xfrm>
        </p:grpSpPr>
        <p:grpSp>
          <p:nvGrpSpPr>
            <p:cNvPr id="130" name="Group 129">
              <a:extLst>
                <a:ext uri="{FF2B5EF4-FFF2-40B4-BE49-F238E27FC236}">
                  <a16:creationId xmlns:a16="http://schemas.microsoft.com/office/drawing/2014/main" id="{9B123157-CE0E-46DF-937E-CD6291A2021E}"/>
                </a:ext>
              </a:extLst>
            </p:cNvPr>
            <p:cNvGrpSpPr/>
            <p:nvPr/>
          </p:nvGrpSpPr>
          <p:grpSpPr>
            <a:xfrm>
              <a:off x="3174641" y="762000"/>
              <a:ext cx="5842718" cy="5334000"/>
              <a:chOff x="2413000" y="66675"/>
              <a:chExt cx="7366000" cy="6724651"/>
            </a:xfrm>
          </p:grpSpPr>
          <p:sp>
            <p:nvSpPr>
              <p:cNvPr id="6" name="AutoShape 3">
                <a:extLst>
                  <a:ext uri="{FF2B5EF4-FFF2-40B4-BE49-F238E27FC236}">
                    <a16:creationId xmlns:a16="http://schemas.microsoft.com/office/drawing/2014/main" id="{3772FF5F-96BA-404B-BDE3-40ED62BDC6AC}"/>
                  </a:ext>
                </a:extLst>
              </p:cNvPr>
              <p:cNvSpPr>
                <a:spLocks noChangeAspect="1" noChangeArrowheads="1" noTextEdit="1"/>
              </p:cNvSpPr>
              <p:nvPr/>
            </p:nvSpPr>
            <p:spPr bwMode="auto">
              <a:xfrm>
                <a:off x="2416175" y="69850"/>
                <a:ext cx="7359650" cy="671830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5">
                <a:extLst>
                  <a:ext uri="{FF2B5EF4-FFF2-40B4-BE49-F238E27FC236}">
                    <a16:creationId xmlns:a16="http://schemas.microsoft.com/office/drawing/2014/main" id="{F923B32F-505F-4D66-A60A-9D762630F5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13000" y="3806825"/>
                <a:ext cx="2092325" cy="2484438"/>
              </a:xfrm>
              <a:custGeom>
                <a:avLst/>
                <a:gdLst>
                  <a:gd name="T0" fmla="*/ 0 w 580"/>
                  <a:gd name="T1" fmla="*/ 0 h 690"/>
                  <a:gd name="T2" fmla="*/ 286 w 580"/>
                  <a:gd name="T3" fmla="*/ 690 h 690"/>
                  <a:gd name="T4" fmla="*/ 580 w 580"/>
                  <a:gd name="T5" fmla="*/ 397 h 690"/>
                  <a:gd name="T6" fmla="*/ 416 w 580"/>
                  <a:gd name="T7" fmla="*/ 0 h 690"/>
                  <a:gd name="T8" fmla="*/ 0 w 580"/>
                  <a:gd name="T9" fmla="*/ 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0" h="690">
                    <a:moveTo>
                      <a:pt x="0" y="0"/>
                    </a:moveTo>
                    <a:cubicBezTo>
                      <a:pt x="5" y="268"/>
                      <a:pt x="113" y="511"/>
                      <a:pt x="286" y="690"/>
                    </a:cubicBezTo>
                    <a:cubicBezTo>
                      <a:pt x="580" y="397"/>
                      <a:pt x="580" y="397"/>
                      <a:pt x="580" y="397"/>
                    </a:cubicBezTo>
                    <a:cubicBezTo>
                      <a:pt x="482" y="292"/>
                      <a:pt x="420" y="153"/>
                      <a:pt x="416" y="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64D1D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6">
                <a:extLst>
                  <a:ext uri="{FF2B5EF4-FFF2-40B4-BE49-F238E27FC236}">
                    <a16:creationId xmlns:a16="http://schemas.microsoft.com/office/drawing/2014/main" id="{394CF432-B735-4C00-8D7E-279B0F794E2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13000" y="1189038"/>
                <a:ext cx="2092325" cy="2484438"/>
              </a:xfrm>
              <a:custGeom>
                <a:avLst/>
                <a:gdLst>
                  <a:gd name="T0" fmla="*/ 0 w 580"/>
                  <a:gd name="T1" fmla="*/ 690 h 690"/>
                  <a:gd name="T2" fmla="*/ 416 w 580"/>
                  <a:gd name="T3" fmla="*/ 690 h 690"/>
                  <a:gd name="T4" fmla="*/ 580 w 580"/>
                  <a:gd name="T5" fmla="*/ 293 h 690"/>
                  <a:gd name="T6" fmla="*/ 286 w 580"/>
                  <a:gd name="T7" fmla="*/ 0 h 690"/>
                  <a:gd name="T8" fmla="*/ 0 w 580"/>
                  <a:gd name="T9" fmla="*/ 69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0" h="690">
                    <a:moveTo>
                      <a:pt x="0" y="690"/>
                    </a:moveTo>
                    <a:cubicBezTo>
                      <a:pt x="416" y="690"/>
                      <a:pt x="416" y="690"/>
                      <a:pt x="416" y="690"/>
                    </a:cubicBezTo>
                    <a:cubicBezTo>
                      <a:pt x="420" y="537"/>
                      <a:pt x="482" y="398"/>
                      <a:pt x="580" y="293"/>
                    </a:cubicBezTo>
                    <a:cubicBezTo>
                      <a:pt x="286" y="0"/>
                      <a:pt x="286" y="0"/>
                      <a:pt x="286" y="0"/>
                    </a:cubicBezTo>
                    <a:cubicBezTo>
                      <a:pt x="113" y="179"/>
                      <a:pt x="5" y="422"/>
                      <a:pt x="0" y="690"/>
                    </a:cubicBezTo>
                    <a:close/>
                  </a:path>
                </a:pathLst>
              </a:custGeom>
              <a:solidFill>
                <a:srgbClr val="34B2E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7">
                <a:extLst>
                  <a:ext uri="{FF2B5EF4-FFF2-40B4-BE49-F238E27FC236}">
                    <a16:creationId xmlns:a16="http://schemas.microsoft.com/office/drawing/2014/main" id="{44189F60-FE22-4053-84E2-C56F506244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41713" y="66675"/>
                <a:ext cx="2489200" cy="2084388"/>
              </a:xfrm>
              <a:custGeom>
                <a:avLst/>
                <a:gdLst>
                  <a:gd name="T0" fmla="*/ 293 w 690"/>
                  <a:gd name="T1" fmla="*/ 579 h 579"/>
                  <a:gd name="T2" fmla="*/ 690 w 690"/>
                  <a:gd name="T3" fmla="*/ 415 h 579"/>
                  <a:gd name="T4" fmla="*/ 690 w 690"/>
                  <a:gd name="T5" fmla="*/ 0 h 579"/>
                  <a:gd name="T6" fmla="*/ 0 w 690"/>
                  <a:gd name="T7" fmla="*/ 286 h 579"/>
                  <a:gd name="T8" fmla="*/ 293 w 690"/>
                  <a:gd name="T9" fmla="*/ 579 h 5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0" h="579">
                    <a:moveTo>
                      <a:pt x="293" y="579"/>
                    </a:moveTo>
                    <a:cubicBezTo>
                      <a:pt x="397" y="481"/>
                      <a:pt x="536" y="420"/>
                      <a:pt x="690" y="415"/>
                    </a:cubicBezTo>
                    <a:cubicBezTo>
                      <a:pt x="690" y="0"/>
                      <a:pt x="690" y="0"/>
                      <a:pt x="690" y="0"/>
                    </a:cubicBezTo>
                    <a:cubicBezTo>
                      <a:pt x="422" y="5"/>
                      <a:pt x="179" y="113"/>
                      <a:pt x="0" y="286"/>
                    </a:cubicBezTo>
                    <a:lnTo>
                      <a:pt x="293" y="579"/>
                    </a:lnTo>
                    <a:close/>
                  </a:path>
                </a:pathLst>
              </a:custGeom>
              <a:solidFill>
                <a:srgbClr val="06538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8">
                <a:extLst>
                  <a:ext uri="{FF2B5EF4-FFF2-40B4-BE49-F238E27FC236}">
                    <a16:creationId xmlns:a16="http://schemas.microsoft.com/office/drawing/2014/main" id="{036FD69B-D979-45F5-8FCC-DBCECF4E79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4263" y="66675"/>
                <a:ext cx="2489200" cy="2084388"/>
              </a:xfrm>
              <a:custGeom>
                <a:avLst/>
                <a:gdLst>
                  <a:gd name="T0" fmla="*/ 0 w 690"/>
                  <a:gd name="T1" fmla="*/ 415 h 579"/>
                  <a:gd name="T2" fmla="*/ 396 w 690"/>
                  <a:gd name="T3" fmla="*/ 579 h 579"/>
                  <a:gd name="T4" fmla="*/ 690 w 690"/>
                  <a:gd name="T5" fmla="*/ 286 h 579"/>
                  <a:gd name="T6" fmla="*/ 0 w 690"/>
                  <a:gd name="T7" fmla="*/ 0 h 579"/>
                  <a:gd name="T8" fmla="*/ 0 w 690"/>
                  <a:gd name="T9" fmla="*/ 415 h 5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0" h="579">
                    <a:moveTo>
                      <a:pt x="0" y="415"/>
                    </a:moveTo>
                    <a:cubicBezTo>
                      <a:pt x="153" y="420"/>
                      <a:pt x="292" y="481"/>
                      <a:pt x="396" y="579"/>
                    </a:cubicBezTo>
                    <a:cubicBezTo>
                      <a:pt x="690" y="286"/>
                      <a:pt x="690" y="286"/>
                      <a:pt x="690" y="286"/>
                    </a:cubicBezTo>
                    <a:cubicBezTo>
                      <a:pt x="510" y="113"/>
                      <a:pt x="267" y="5"/>
                      <a:pt x="0" y="0"/>
                    </a:cubicBezTo>
                    <a:lnTo>
                      <a:pt x="0" y="415"/>
                    </a:lnTo>
                    <a:close/>
                  </a:path>
                </a:pathLst>
              </a:custGeom>
              <a:solidFill>
                <a:srgbClr val="8B103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9">
                <a:extLst>
                  <a:ext uri="{FF2B5EF4-FFF2-40B4-BE49-F238E27FC236}">
                    <a16:creationId xmlns:a16="http://schemas.microsoft.com/office/drawing/2014/main" id="{E9BBEF51-D5E9-4E28-9D29-86F9B5F7E1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86675" y="3806825"/>
                <a:ext cx="2092325" cy="2484438"/>
              </a:xfrm>
              <a:custGeom>
                <a:avLst/>
                <a:gdLst>
                  <a:gd name="T0" fmla="*/ 0 w 580"/>
                  <a:gd name="T1" fmla="*/ 397 h 690"/>
                  <a:gd name="T2" fmla="*/ 294 w 580"/>
                  <a:gd name="T3" fmla="*/ 690 h 690"/>
                  <a:gd name="T4" fmla="*/ 580 w 580"/>
                  <a:gd name="T5" fmla="*/ 0 h 690"/>
                  <a:gd name="T6" fmla="*/ 165 w 580"/>
                  <a:gd name="T7" fmla="*/ 0 h 690"/>
                  <a:gd name="T8" fmla="*/ 0 w 580"/>
                  <a:gd name="T9" fmla="*/ 397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0" h="690">
                    <a:moveTo>
                      <a:pt x="0" y="397"/>
                    </a:moveTo>
                    <a:cubicBezTo>
                      <a:pt x="294" y="690"/>
                      <a:pt x="294" y="690"/>
                      <a:pt x="294" y="690"/>
                    </a:cubicBezTo>
                    <a:cubicBezTo>
                      <a:pt x="467" y="511"/>
                      <a:pt x="575" y="268"/>
                      <a:pt x="580" y="0"/>
                    </a:cubicBezTo>
                    <a:cubicBezTo>
                      <a:pt x="165" y="0"/>
                      <a:pt x="165" y="0"/>
                      <a:pt x="165" y="0"/>
                    </a:cubicBezTo>
                    <a:cubicBezTo>
                      <a:pt x="160" y="153"/>
                      <a:pt x="99" y="292"/>
                      <a:pt x="0" y="397"/>
                    </a:cubicBezTo>
                    <a:close/>
                  </a:path>
                </a:pathLst>
              </a:custGeom>
              <a:solidFill>
                <a:srgbClr val="FE912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Freeform 10">
                <a:extLst>
                  <a:ext uri="{FF2B5EF4-FFF2-40B4-BE49-F238E27FC236}">
                    <a16:creationId xmlns:a16="http://schemas.microsoft.com/office/drawing/2014/main" id="{EC2D9914-F564-4741-BE9D-56E7FE4F1A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86675" y="1189038"/>
                <a:ext cx="2092325" cy="2484438"/>
              </a:xfrm>
              <a:custGeom>
                <a:avLst/>
                <a:gdLst>
                  <a:gd name="T0" fmla="*/ 0 w 580"/>
                  <a:gd name="T1" fmla="*/ 293 h 690"/>
                  <a:gd name="T2" fmla="*/ 165 w 580"/>
                  <a:gd name="T3" fmla="*/ 690 h 690"/>
                  <a:gd name="T4" fmla="*/ 580 w 580"/>
                  <a:gd name="T5" fmla="*/ 690 h 690"/>
                  <a:gd name="T6" fmla="*/ 294 w 580"/>
                  <a:gd name="T7" fmla="*/ 0 h 690"/>
                  <a:gd name="T8" fmla="*/ 0 w 580"/>
                  <a:gd name="T9" fmla="*/ 293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0" h="690">
                    <a:moveTo>
                      <a:pt x="0" y="293"/>
                    </a:moveTo>
                    <a:cubicBezTo>
                      <a:pt x="98" y="398"/>
                      <a:pt x="160" y="537"/>
                      <a:pt x="165" y="690"/>
                    </a:cubicBezTo>
                    <a:cubicBezTo>
                      <a:pt x="580" y="690"/>
                      <a:pt x="580" y="690"/>
                      <a:pt x="580" y="690"/>
                    </a:cubicBezTo>
                    <a:cubicBezTo>
                      <a:pt x="575" y="422"/>
                      <a:pt x="467" y="179"/>
                      <a:pt x="294" y="0"/>
                    </a:cubicBezTo>
                    <a:lnTo>
                      <a:pt x="0" y="293"/>
                    </a:lnTo>
                    <a:close/>
                  </a:path>
                </a:pathLst>
              </a:custGeom>
              <a:solidFill>
                <a:srgbClr val="E348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11">
                <a:extLst>
                  <a:ext uri="{FF2B5EF4-FFF2-40B4-BE49-F238E27FC236}">
                    <a16:creationId xmlns:a16="http://schemas.microsoft.com/office/drawing/2014/main" id="{379BC003-7AFF-48BC-AA11-9EFA75B723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13188" y="3806825"/>
                <a:ext cx="808038" cy="1430338"/>
              </a:xfrm>
              <a:custGeom>
                <a:avLst/>
                <a:gdLst>
                  <a:gd name="T0" fmla="*/ 0 w 224"/>
                  <a:gd name="T1" fmla="*/ 0 h 397"/>
                  <a:gd name="T2" fmla="*/ 164 w 224"/>
                  <a:gd name="T3" fmla="*/ 397 h 397"/>
                  <a:gd name="T4" fmla="*/ 224 w 224"/>
                  <a:gd name="T5" fmla="*/ 336 h 397"/>
                  <a:gd name="T6" fmla="*/ 85 w 224"/>
                  <a:gd name="T7" fmla="*/ 0 h 397"/>
                  <a:gd name="T8" fmla="*/ 0 w 224"/>
                  <a:gd name="T9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4" h="397">
                    <a:moveTo>
                      <a:pt x="0" y="0"/>
                    </a:moveTo>
                    <a:cubicBezTo>
                      <a:pt x="4" y="153"/>
                      <a:pt x="66" y="292"/>
                      <a:pt x="164" y="397"/>
                    </a:cubicBezTo>
                    <a:cubicBezTo>
                      <a:pt x="224" y="336"/>
                      <a:pt x="224" y="336"/>
                      <a:pt x="224" y="336"/>
                    </a:cubicBezTo>
                    <a:cubicBezTo>
                      <a:pt x="142" y="247"/>
                      <a:pt x="90" y="130"/>
                      <a:pt x="85" y="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2CC6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" name="Freeform 12">
                <a:extLst>
                  <a:ext uri="{FF2B5EF4-FFF2-40B4-BE49-F238E27FC236}">
                    <a16:creationId xmlns:a16="http://schemas.microsoft.com/office/drawing/2014/main" id="{971DC149-82F5-4579-B56C-BE0C4925AD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13188" y="2244725"/>
                <a:ext cx="808038" cy="1428750"/>
              </a:xfrm>
              <a:custGeom>
                <a:avLst/>
                <a:gdLst>
                  <a:gd name="T0" fmla="*/ 0 w 224"/>
                  <a:gd name="T1" fmla="*/ 397 h 397"/>
                  <a:gd name="T2" fmla="*/ 85 w 224"/>
                  <a:gd name="T3" fmla="*/ 397 h 397"/>
                  <a:gd name="T4" fmla="*/ 224 w 224"/>
                  <a:gd name="T5" fmla="*/ 61 h 397"/>
                  <a:gd name="T6" fmla="*/ 164 w 224"/>
                  <a:gd name="T7" fmla="*/ 0 h 397"/>
                  <a:gd name="T8" fmla="*/ 0 w 224"/>
                  <a:gd name="T9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4" h="397">
                    <a:moveTo>
                      <a:pt x="0" y="397"/>
                    </a:moveTo>
                    <a:cubicBezTo>
                      <a:pt x="85" y="397"/>
                      <a:pt x="85" y="397"/>
                      <a:pt x="85" y="397"/>
                    </a:cubicBezTo>
                    <a:cubicBezTo>
                      <a:pt x="90" y="267"/>
                      <a:pt x="142" y="150"/>
                      <a:pt x="224" y="61"/>
                    </a:cubicBezTo>
                    <a:cubicBezTo>
                      <a:pt x="164" y="0"/>
                      <a:pt x="164" y="0"/>
                      <a:pt x="164" y="0"/>
                    </a:cubicBezTo>
                    <a:cubicBezTo>
                      <a:pt x="66" y="105"/>
                      <a:pt x="4" y="244"/>
                      <a:pt x="0" y="397"/>
                    </a:cubicBezTo>
                    <a:close/>
                  </a:path>
                </a:pathLst>
              </a:custGeom>
              <a:solidFill>
                <a:srgbClr val="0B98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Freeform 13">
                <a:extLst>
                  <a:ext uri="{FF2B5EF4-FFF2-40B4-BE49-F238E27FC236}">
                    <a16:creationId xmlns:a16="http://schemas.microsoft.com/office/drawing/2014/main" id="{5FCE67B4-0517-46E5-85FC-051E966A1A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98988" y="1560513"/>
                <a:ext cx="1431925" cy="809625"/>
              </a:xfrm>
              <a:custGeom>
                <a:avLst/>
                <a:gdLst>
                  <a:gd name="T0" fmla="*/ 61 w 397"/>
                  <a:gd name="T1" fmla="*/ 225 h 225"/>
                  <a:gd name="T2" fmla="*/ 397 w 397"/>
                  <a:gd name="T3" fmla="*/ 86 h 225"/>
                  <a:gd name="T4" fmla="*/ 397 w 397"/>
                  <a:gd name="T5" fmla="*/ 0 h 225"/>
                  <a:gd name="T6" fmla="*/ 0 w 397"/>
                  <a:gd name="T7" fmla="*/ 164 h 225"/>
                  <a:gd name="T8" fmla="*/ 61 w 397"/>
                  <a:gd name="T9" fmla="*/ 225 h 2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7" h="225">
                    <a:moveTo>
                      <a:pt x="61" y="225"/>
                    </a:moveTo>
                    <a:cubicBezTo>
                      <a:pt x="149" y="142"/>
                      <a:pt x="267" y="90"/>
                      <a:pt x="397" y="86"/>
                    </a:cubicBezTo>
                    <a:cubicBezTo>
                      <a:pt x="397" y="0"/>
                      <a:pt x="397" y="0"/>
                      <a:pt x="397" y="0"/>
                    </a:cubicBezTo>
                    <a:cubicBezTo>
                      <a:pt x="243" y="5"/>
                      <a:pt x="104" y="66"/>
                      <a:pt x="0" y="164"/>
                    </a:cubicBezTo>
                    <a:lnTo>
                      <a:pt x="61" y="225"/>
                    </a:lnTo>
                    <a:close/>
                  </a:path>
                </a:pathLst>
              </a:custGeom>
              <a:solidFill>
                <a:srgbClr val="0A43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" name="Freeform 14">
                <a:extLst>
                  <a:ext uri="{FF2B5EF4-FFF2-40B4-BE49-F238E27FC236}">
                    <a16:creationId xmlns:a16="http://schemas.microsoft.com/office/drawing/2014/main" id="{DF995B19-9654-4A97-BBA1-83ADA3ADFC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4263" y="1560513"/>
                <a:ext cx="1428750" cy="809625"/>
              </a:xfrm>
              <a:custGeom>
                <a:avLst/>
                <a:gdLst>
                  <a:gd name="T0" fmla="*/ 0 w 396"/>
                  <a:gd name="T1" fmla="*/ 86 h 225"/>
                  <a:gd name="T2" fmla="*/ 336 w 396"/>
                  <a:gd name="T3" fmla="*/ 225 h 225"/>
                  <a:gd name="T4" fmla="*/ 396 w 396"/>
                  <a:gd name="T5" fmla="*/ 164 h 225"/>
                  <a:gd name="T6" fmla="*/ 0 w 396"/>
                  <a:gd name="T7" fmla="*/ 0 h 225"/>
                  <a:gd name="T8" fmla="*/ 0 w 396"/>
                  <a:gd name="T9" fmla="*/ 86 h 2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6" h="225">
                    <a:moveTo>
                      <a:pt x="0" y="86"/>
                    </a:moveTo>
                    <a:cubicBezTo>
                      <a:pt x="129" y="90"/>
                      <a:pt x="247" y="142"/>
                      <a:pt x="336" y="225"/>
                    </a:cubicBezTo>
                    <a:cubicBezTo>
                      <a:pt x="396" y="164"/>
                      <a:pt x="396" y="164"/>
                      <a:pt x="396" y="164"/>
                    </a:cubicBezTo>
                    <a:cubicBezTo>
                      <a:pt x="292" y="66"/>
                      <a:pt x="153" y="5"/>
                      <a:pt x="0" y="0"/>
                    </a:cubicBezTo>
                    <a:lnTo>
                      <a:pt x="0" y="86"/>
                    </a:lnTo>
                    <a:close/>
                  </a:path>
                </a:pathLst>
              </a:custGeom>
              <a:solidFill>
                <a:srgbClr val="7B002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" name="Freeform 15">
                <a:extLst>
                  <a:ext uri="{FF2B5EF4-FFF2-40B4-BE49-F238E27FC236}">
                    <a16:creationId xmlns:a16="http://schemas.microsoft.com/office/drawing/2014/main" id="{6DEA9837-4DAE-4C2E-95DC-CA47573B11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470775" y="3806825"/>
                <a:ext cx="811213" cy="1430338"/>
              </a:xfrm>
              <a:custGeom>
                <a:avLst/>
                <a:gdLst>
                  <a:gd name="T0" fmla="*/ 0 w 225"/>
                  <a:gd name="T1" fmla="*/ 336 h 397"/>
                  <a:gd name="T2" fmla="*/ 60 w 225"/>
                  <a:gd name="T3" fmla="*/ 397 h 397"/>
                  <a:gd name="T4" fmla="*/ 225 w 225"/>
                  <a:gd name="T5" fmla="*/ 0 h 397"/>
                  <a:gd name="T6" fmla="*/ 139 w 225"/>
                  <a:gd name="T7" fmla="*/ 0 h 397"/>
                  <a:gd name="T8" fmla="*/ 0 w 225"/>
                  <a:gd name="T9" fmla="*/ 336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5" h="397">
                    <a:moveTo>
                      <a:pt x="0" y="336"/>
                    </a:moveTo>
                    <a:cubicBezTo>
                      <a:pt x="60" y="397"/>
                      <a:pt x="60" y="397"/>
                      <a:pt x="60" y="397"/>
                    </a:cubicBezTo>
                    <a:cubicBezTo>
                      <a:pt x="159" y="292"/>
                      <a:pt x="220" y="153"/>
                      <a:pt x="225" y="0"/>
                    </a:cubicBezTo>
                    <a:cubicBezTo>
                      <a:pt x="139" y="0"/>
                      <a:pt x="139" y="0"/>
                      <a:pt x="139" y="0"/>
                    </a:cubicBezTo>
                    <a:cubicBezTo>
                      <a:pt x="135" y="130"/>
                      <a:pt x="83" y="247"/>
                      <a:pt x="0" y="336"/>
                    </a:cubicBezTo>
                    <a:close/>
                  </a:path>
                </a:pathLst>
              </a:custGeom>
              <a:solidFill>
                <a:srgbClr val="FA790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16">
                <a:extLst>
                  <a:ext uri="{FF2B5EF4-FFF2-40B4-BE49-F238E27FC236}">
                    <a16:creationId xmlns:a16="http://schemas.microsoft.com/office/drawing/2014/main" id="{AFE3536E-B3D0-4833-B46B-C758665CE9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470775" y="2244725"/>
                <a:ext cx="811213" cy="1428750"/>
              </a:xfrm>
              <a:custGeom>
                <a:avLst/>
                <a:gdLst>
                  <a:gd name="T0" fmla="*/ 0 w 225"/>
                  <a:gd name="T1" fmla="*/ 61 h 397"/>
                  <a:gd name="T2" fmla="*/ 139 w 225"/>
                  <a:gd name="T3" fmla="*/ 397 h 397"/>
                  <a:gd name="T4" fmla="*/ 225 w 225"/>
                  <a:gd name="T5" fmla="*/ 397 h 397"/>
                  <a:gd name="T6" fmla="*/ 60 w 225"/>
                  <a:gd name="T7" fmla="*/ 0 h 397"/>
                  <a:gd name="T8" fmla="*/ 0 w 225"/>
                  <a:gd name="T9" fmla="*/ 61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5" h="397">
                    <a:moveTo>
                      <a:pt x="0" y="61"/>
                    </a:moveTo>
                    <a:cubicBezTo>
                      <a:pt x="82" y="150"/>
                      <a:pt x="134" y="267"/>
                      <a:pt x="139" y="397"/>
                    </a:cubicBezTo>
                    <a:cubicBezTo>
                      <a:pt x="225" y="397"/>
                      <a:pt x="225" y="397"/>
                      <a:pt x="225" y="397"/>
                    </a:cubicBezTo>
                    <a:cubicBezTo>
                      <a:pt x="220" y="244"/>
                      <a:pt x="158" y="105"/>
                      <a:pt x="60" y="0"/>
                    </a:cubicBezTo>
                    <a:lnTo>
                      <a:pt x="0" y="61"/>
                    </a:lnTo>
                    <a:close/>
                  </a:path>
                </a:pathLst>
              </a:custGeom>
              <a:solidFill>
                <a:srgbClr val="C820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17">
                <a:extLst>
                  <a:ext uri="{FF2B5EF4-FFF2-40B4-BE49-F238E27FC236}">
                    <a16:creationId xmlns:a16="http://schemas.microsoft.com/office/drawing/2014/main" id="{3FF8D24B-AA33-4E04-9703-1759B73AD1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26350" y="2762250"/>
                <a:ext cx="400050" cy="374650"/>
              </a:xfrm>
              <a:custGeom>
                <a:avLst/>
                <a:gdLst>
                  <a:gd name="T0" fmla="*/ 0 w 252"/>
                  <a:gd name="T1" fmla="*/ 207 h 236"/>
                  <a:gd name="T2" fmla="*/ 252 w 252"/>
                  <a:gd name="T3" fmla="*/ 236 h 236"/>
                  <a:gd name="T4" fmla="*/ 152 w 252"/>
                  <a:gd name="T5" fmla="*/ 0 h 236"/>
                  <a:gd name="T6" fmla="*/ 0 w 252"/>
                  <a:gd name="T7" fmla="*/ 207 h 2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52" h="236">
                    <a:moveTo>
                      <a:pt x="0" y="207"/>
                    </a:moveTo>
                    <a:lnTo>
                      <a:pt x="252" y="236"/>
                    </a:lnTo>
                    <a:lnTo>
                      <a:pt x="152" y="0"/>
                    </a:lnTo>
                    <a:lnTo>
                      <a:pt x="0" y="207"/>
                    </a:lnTo>
                    <a:close/>
                  </a:path>
                </a:pathLst>
              </a:custGeom>
              <a:solidFill>
                <a:srgbClr val="C8202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18">
                <a:extLst>
                  <a:ext uri="{FF2B5EF4-FFF2-40B4-BE49-F238E27FC236}">
                    <a16:creationId xmlns:a16="http://schemas.microsoft.com/office/drawing/2014/main" id="{AD6C680E-4F84-429C-93D7-C1C9E0B7AA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654800" y="1793875"/>
                <a:ext cx="379413" cy="403225"/>
              </a:xfrm>
              <a:custGeom>
                <a:avLst/>
                <a:gdLst>
                  <a:gd name="T0" fmla="*/ 37 w 239"/>
                  <a:gd name="T1" fmla="*/ 254 h 254"/>
                  <a:gd name="T2" fmla="*/ 239 w 239"/>
                  <a:gd name="T3" fmla="*/ 96 h 254"/>
                  <a:gd name="T4" fmla="*/ 0 w 239"/>
                  <a:gd name="T5" fmla="*/ 0 h 254"/>
                  <a:gd name="T6" fmla="*/ 37 w 239"/>
                  <a:gd name="T7" fmla="*/ 254 h 2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39" h="254">
                    <a:moveTo>
                      <a:pt x="37" y="254"/>
                    </a:moveTo>
                    <a:lnTo>
                      <a:pt x="239" y="96"/>
                    </a:lnTo>
                    <a:lnTo>
                      <a:pt x="0" y="0"/>
                    </a:lnTo>
                    <a:lnTo>
                      <a:pt x="37" y="254"/>
                    </a:lnTo>
                    <a:close/>
                  </a:path>
                </a:pathLst>
              </a:custGeom>
              <a:solidFill>
                <a:srgbClr val="7B002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9">
                <a:extLst>
                  <a:ext uri="{FF2B5EF4-FFF2-40B4-BE49-F238E27FC236}">
                    <a16:creationId xmlns:a16="http://schemas.microsoft.com/office/drawing/2014/main" id="{011267AD-362D-4C2B-90F7-3D38272655F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11750" y="1804988"/>
                <a:ext cx="371475" cy="403225"/>
              </a:xfrm>
              <a:custGeom>
                <a:avLst/>
                <a:gdLst>
                  <a:gd name="T0" fmla="*/ 204 w 234"/>
                  <a:gd name="T1" fmla="*/ 254 h 254"/>
                  <a:gd name="T2" fmla="*/ 234 w 234"/>
                  <a:gd name="T3" fmla="*/ 0 h 254"/>
                  <a:gd name="T4" fmla="*/ 0 w 234"/>
                  <a:gd name="T5" fmla="*/ 100 h 254"/>
                  <a:gd name="T6" fmla="*/ 204 w 234"/>
                  <a:gd name="T7" fmla="*/ 254 h 2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34" h="254">
                    <a:moveTo>
                      <a:pt x="204" y="254"/>
                    </a:moveTo>
                    <a:lnTo>
                      <a:pt x="234" y="0"/>
                    </a:lnTo>
                    <a:lnTo>
                      <a:pt x="0" y="100"/>
                    </a:lnTo>
                    <a:lnTo>
                      <a:pt x="204" y="254"/>
                    </a:lnTo>
                    <a:close/>
                  </a:path>
                </a:pathLst>
              </a:custGeom>
              <a:solidFill>
                <a:srgbClr val="0A43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20">
                <a:extLst>
                  <a:ext uri="{FF2B5EF4-FFF2-40B4-BE49-F238E27FC236}">
                    <a16:creationId xmlns:a16="http://schemas.microsoft.com/office/drawing/2014/main" id="{228A8827-50A9-4FD3-A569-9BFC2F94FA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37025" y="2798763"/>
                <a:ext cx="404813" cy="374650"/>
              </a:xfrm>
              <a:custGeom>
                <a:avLst/>
                <a:gdLst>
                  <a:gd name="T0" fmla="*/ 0 w 255"/>
                  <a:gd name="T1" fmla="*/ 236 h 236"/>
                  <a:gd name="T2" fmla="*/ 255 w 255"/>
                  <a:gd name="T3" fmla="*/ 202 h 236"/>
                  <a:gd name="T4" fmla="*/ 95 w 255"/>
                  <a:gd name="T5" fmla="*/ 0 h 236"/>
                  <a:gd name="T6" fmla="*/ 0 w 255"/>
                  <a:gd name="T7" fmla="*/ 236 h 2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55" h="236">
                    <a:moveTo>
                      <a:pt x="0" y="236"/>
                    </a:moveTo>
                    <a:lnTo>
                      <a:pt x="255" y="202"/>
                    </a:lnTo>
                    <a:lnTo>
                      <a:pt x="95" y="0"/>
                    </a:lnTo>
                    <a:lnTo>
                      <a:pt x="0" y="236"/>
                    </a:lnTo>
                    <a:close/>
                  </a:path>
                </a:pathLst>
              </a:custGeom>
              <a:solidFill>
                <a:srgbClr val="0B98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1">
                <a:extLst>
                  <a:ext uri="{FF2B5EF4-FFF2-40B4-BE49-F238E27FC236}">
                    <a16:creationId xmlns:a16="http://schemas.microsoft.com/office/drawing/2014/main" id="{FFA33E1A-6624-417B-B58C-76DF5F0138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48138" y="4343400"/>
                <a:ext cx="403225" cy="374650"/>
              </a:xfrm>
              <a:custGeom>
                <a:avLst/>
                <a:gdLst>
                  <a:gd name="T0" fmla="*/ 100 w 254"/>
                  <a:gd name="T1" fmla="*/ 236 h 236"/>
                  <a:gd name="T2" fmla="*/ 254 w 254"/>
                  <a:gd name="T3" fmla="*/ 32 h 236"/>
                  <a:gd name="T4" fmla="*/ 0 w 254"/>
                  <a:gd name="T5" fmla="*/ 0 h 236"/>
                  <a:gd name="T6" fmla="*/ 100 w 254"/>
                  <a:gd name="T7" fmla="*/ 236 h 2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54" h="236">
                    <a:moveTo>
                      <a:pt x="100" y="236"/>
                    </a:moveTo>
                    <a:lnTo>
                      <a:pt x="254" y="32"/>
                    </a:lnTo>
                    <a:lnTo>
                      <a:pt x="0" y="0"/>
                    </a:lnTo>
                    <a:lnTo>
                      <a:pt x="100" y="236"/>
                    </a:lnTo>
                    <a:close/>
                  </a:path>
                </a:pathLst>
              </a:custGeom>
              <a:solidFill>
                <a:srgbClr val="2CC6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22">
                <a:extLst>
                  <a:ext uri="{FF2B5EF4-FFF2-40B4-BE49-F238E27FC236}">
                    <a16:creationId xmlns:a16="http://schemas.microsoft.com/office/drawing/2014/main" id="{56250460-1D85-4BA7-A980-5565D13D64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35875" y="4306888"/>
                <a:ext cx="401638" cy="379413"/>
              </a:xfrm>
              <a:custGeom>
                <a:avLst/>
                <a:gdLst>
                  <a:gd name="T0" fmla="*/ 157 w 253"/>
                  <a:gd name="T1" fmla="*/ 239 h 239"/>
                  <a:gd name="T2" fmla="*/ 253 w 253"/>
                  <a:gd name="T3" fmla="*/ 0 h 239"/>
                  <a:gd name="T4" fmla="*/ 0 w 253"/>
                  <a:gd name="T5" fmla="*/ 37 h 239"/>
                  <a:gd name="T6" fmla="*/ 157 w 253"/>
                  <a:gd name="T7" fmla="*/ 239 h 2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53" h="239">
                    <a:moveTo>
                      <a:pt x="157" y="239"/>
                    </a:moveTo>
                    <a:lnTo>
                      <a:pt x="253" y="0"/>
                    </a:lnTo>
                    <a:lnTo>
                      <a:pt x="0" y="37"/>
                    </a:lnTo>
                    <a:lnTo>
                      <a:pt x="157" y="239"/>
                    </a:lnTo>
                    <a:close/>
                  </a:path>
                </a:pathLst>
              </a:custGeom>
              <a:solidFill>
                <a:srgbClr val="FA790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23">
                <a:extLst>
                  <a:ext uri="{FF2B5EF4-FFF2-40B4-BE49-F238E27FC236}">
                    <a16:creationId xmlns:a16="http://schemas.microsoft.com/office/drawing/2014/main" id="{68EE21D2-2224-4BE1-9876-95746111D3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18188" y="5678488"/>
                <a:ext cx="728663" cy="1112838"/>
              </a:xfrm>
              <a:custGeom>
                <a:avLst/>
                <a:gdLst>
                  <a:gd name="T0" fmla="*/ 98 w 202"/>
                  <a:gd name="T1" fmla="*/ 2 h 309"/>
                  <a:gd name="T2" fmla="*/ 1 w 202"/>
                  <a:gd name="T3" fmla="*/ 105 h 309"/>
                  <a:gd name="T4" fmla="*/ 106 w 202"/>
                  <a:gd name="T5" fmla="*/ 309 h 309"/>
                  <a:gd name="T6" fmla="*/ 201 w 202"/>
                  <a:gd name="T7" fmla="*/ 100 h 309"/>
                  <a:gd name="T8" fmla="*/ 98 w 202"/>
                  <a:gd name="T9" fmla="*/ 2 h 3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2" h="309">
                    <a:moveTo>
                      <a:pt x="98" y="2"/>
                    </a:moveTo>
                    <a:cubicBezTo>
                      <a:pt x="45" y="3"/>
                      <a:pt x="0" y="63"/>
                      <a:pt x="1" y="105"/>
                    </a:cubicBezTo>
                    <a:cubicBezTo>
                      <a:pt x="2" y="148"/>
                      <a:pt x="106" y="309"/>
                      <a:pt x="106" y="309"/>
                    </a:cubicBezTo>
                    <a:cubicBezTo>
                      <a:pt x="135" y="235"/>
                      <a:pt x="202" y="142"/>
                      <a:pt x="201" y="100"/>
                    </a:cubicBezTo>
                    <a:cubicBezTo>
                      <a:pt x="200" y="58"/>
                      <a:pt x="151" y="0"/>
                      <a:pt x="98" y="2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24">
                <a:extLst>
                  <a:ext uri="{FF2B5EF4-FFF2-40B4-BE49-F238E27FC236}">
                    <a16:creationId xmlns:a16="http://schemas.microsoft.com/office/drawing/2014/main" id="{1864E0E3-03E6-497F-8266-D8D27F3D6A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83275" y="5694363"/>
                <a:ext cx="595313" cy="906463"/>
              </a:xfrm>
              <a:custGeom>
                <a:avLst/>
                <a:gdLst>
                  <a:gd name="T0" fmla="*/ 80 w 165"/>
                  <a:gd name="T1" fmla="*/ 1 h 252"/>
                  <a:gd name="T2" fmla="*/ 1 w 165"/>
                  <a:gd name="T3" fmla="*/ 85 h 252"/>
                  <a:gd name="T4" fmla="*/ 87 w 165"/>
                  <a:gd name="T5" fmla="*/ 252 h 252"/>
                  <a:gd name="T6" fmla="*/ 164 w 165"/>
                  <a:gd name="T7" fmla="*/ 81 h 252"/>
                  <a:gd name="T8" fmla="*/ 80 w 165"/>
                  <a:gd name="T9" fmla="*/ 1 h 2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65" h="252">
                    <a:moveTo>
                      <a:pt x="80" y="1"/>
                    </a:moveTo>
                    <a:cubicBezTo>
                      <a:pt x="37" y="2"/>
                      <a:pt x="0" y="51"/>
                      <a:pt x="1" y="85"/>
                    </a:cubicBezTo>
                    <a:cubicBezTo>
                      <a:pt x="2" y="120"/>
                      <a:pt x="87" y="252"/>
                      <a:pt x="87" y="252"/>
                    </a:cubicBezTo>
                    <a:cubicBezTo>
                      <a:pt x="111" y="191"/>
                      <a:pt x="165" y="115"/>
                      <a:pt x="164" y="81"/>
                    </a:cubicBezTo>
                    <a:cubicBezTo>
                      <a:pt x="163" y="47"/>
                      <a:pt x="124" y="0"/>
                      <a:pt x="80" y="1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25">
                <a:extLst>
                  <a:ext uri="{FF2B5EF4-FFF2-40B4-BE49-F238E27FC236}">
                    <a16:creationId xmlns:a16="http://schemas.microsoft.com/office/drawing/2014/main" id="{9FEAB7C8-93DC-4790-A251-C6D9E8F63A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48363" y="5694363"/>
                <a:ext cx="457200" cy="698500"/>
              </a:xfrm>
              <a:custGeom>
                <a:avLst/>
                <a:gdLst>
                  <a:gd name="T0" fmla="*/ 62 w 127"/>
                  <a:gd name="T1" fmla="*/ 0 h 194"/>
                  <a:gd name="T2" fmla="*/ 1 w 127"/>
                  <a:gd name="T3" fmla="*/ 66 h 194"/>
                  <a:gd name="T4" fmla="*/ 67 w 127"/>
                  <a:gd name="T5" fmla="*/ 194 h 194"/>
                  <a:gd name="T6" fmla="*/ 127 w 127"/>
                  <a:gd name="T7" fmla="*/ 62 h 194"/>
                  <a:gd name="T8" fmla="*/ 62 w 127"/>
                  <a:gd name="T9" fmla="*/ 0 h 1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7" h="194">
                    <a:moveTo>
                      <a:pt x="62" y="0"/>
                    </a:moveTo>
                    <a:cubicBezTo>
                      <a:pt x="29" y="1"/>
                      <a:pt x="0" y="39"/>
                      <a:pt x="1" y="66"/>
                    </a:cubicBezTo>
                    <a:cubicBezTo>
                      <a:pt x="2" y="92"/>
                      <a:pt x="67" y="194"/>
                      <a:pt x="67" y="194"/>
                    </a:cubicBezTo>
                    <a:cubicBezTo>
                      <a:pt x="86" y="147"/>
                      <a:pt x="127" y="89"/>
                      <a:pt x="127" y="62"/>
                    </a:cubicBezTo>
                    <a:cubicBezTo>
                      <a:pt x="126" y="36"/>
                      <a:pt x="96" y="0"/>
                      <a:pt x="6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" name="Freeform 26">
                <a:extLst>
                  <a:ext uri="{FF2B5EF4-FFF2-40B4-BE49-F238E27FC236}">
                    <a16:creationId xmlns:a16="http://schemas.microsoft.com/office/drawing/2014/main" id="{7FD923C4-C8D2-4A3F-8649-9C2049D19E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24525" y="5740400"/>
                <a:ext cx="512763" cy="746125"/>
              </a:xfrm>
              <a:custGeom>
                <a:avLst/>
                <a:gdLst>
                  <a:gd name="T0" fmla="*/ 84 w 142"/>
                  <a:gd name="T1" fmla="*/ 7 h 207"/>
                  <a:gd name="T2" fmla="*/ 6 w 142"/>
                  <a:gd name="T3" fmla="*/ 60 h 207"/>
                  <a:gd name="T4" fmla="*/ 44 w 142"/>
                  <a:gd name="T5" fmla="*/ 207 h 207"/>
                  <a:gd name="T6" fmla="*/ 136 w 142"/>
                  <a:gd name="T7" fmla="*/ 86 h 207"/>
                  <a:gd name="T8" fmla="*/ 84 w 142"/>
                  <a:gd name="T9" fmla="*/ 7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2" h="207">
                    <a:moveTo>
                      <a:pt x="84" y="7"/>
                    </a:moveTo>
                    <a:cubicBezTo>
                      <a:pt x="49" y="0"/>
                      <a:pt x="11" y="32"/>
                      <a:pt x="6" y="60"/>
                    </a:cubicBezTo>
                    <a:cubicBezTo>
                      <a:pt x="0" y="88"/>
                      <a:pt x="44" y="207"/>
                      <a:pt x="44" y="207"/>
                    </a:cubicBezTo>
                    <a:cubicBezTo>
                      <a:pt x="74" y="164"/>
                      <a:pt x="131" y="113"/>
                      <a:pt x="136" y="86"/>
                    </a:cubicBezTo>
                    <a:cubicBezTo>
                      <a:pt x="142" y="58"/>
                      <a:pt x="119" y="14"/>
                      <a:pt x="84" y="7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" name="Freeform 27">
                <a:extLst>
                  <a:ext uri="{FF2B5EF4-FFF2-40B4-BE49-F238E27FC236}">
                    <a16:creationId xmlns:a16="http://schemas.microsoft.com/office/drawing/2014/main" id="{658837CA-71C5-4D63-9163-BB0F49E57F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78500" y="5751513"/>
                <a:ext cx="419100" cy="608013"/>
              </a:xfrm>
              <a:custGeom>
                <a:avLst/>
                <a:gdLst>
                  <a:gd name="T0" fmla="*/ 69 w 116"/>
                  <a:gd name="T1" fmla="*/ 6 h 169"/>
                  <a:gd name="T2" fmla="*/ 5 w 116"/>
                  <a:gd name="T3" fmla="*/ 49 h 169"/>
                  <a:gd name="T4" fmla="*/ 36 w 116"/>
                  <a:gd name="T5" fmla="*/ 169 h 169"/>
                  <a:gd name="T6" fmla="*/ 111 w 116"/>
                  <a:gd name="T7" fmla="*/ 70 h 169"/>
                  <a:gd name="T8" fmla="*/ 69 w 116"/>
                  <a:gd name="T9" fmla="*/ 6 h 1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6" h="169">
                    <a:moveTo>
                      <a:pt x="69" y="6"/>
                    </a:moveTo>
                    <a:cubicBezTo>
                      <a:pt x="40" y="0"/>
                      <a:pt x="9" y="26"/>
                      <a:pt x="5" y="49"/>
                    </a:cubicBezTo>
                    <a:cubicBezTo>
                      <a:pt x="0" y="72"/>
                      <a:pt x="36" y="169"/>
                      <a:pt x="36" y="169"/>
                    </a:cubicBezTo>
                    <a:cubicBezTo>
                      <a:pt x="61" y="134"/>
                      <a:pt x="107" y="93"/>
                      <a:pt x="111" y="70"/>
                    </a:cubicBezTo>
                    <a:cubicBezTo>
                      <a:pt x="116" y="48"/>
                      <a:pt x="97" y="11"/>
                      <a:pt x="69" y="6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" name="Freeform 28">
                <a:extLst>
                  <a:ext uri="{FF2B5EF4-FFF2-40B4-BE49-F238E27FC236}">
                    <a16:creationId xmlns:a16="http://schemas.microsoft.com/office/drawing/2014/main" id="{3FF2C978-76CE-4F66-8F24-2172996D435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35650" y="5754688"/>
                <a:ext cx="322263" cy="471488"/>
              </a:xfrm>
              <a:custGeom>
                <a:avLst/>
                <a:gdLst>
                  <a:gd name="T0" fmla="*/ 53 w 89"/>
                  <a:gd name="T1" fmla="*/ 5 h 131"/>
                  <a:gd name="T2" fmla="*/ 3 w 89"/>
                  <a:gd name="T3" fmla="*/ 38 h 131"/>
                  <a:gd name="T4" fmla="*/ 28 w 89"/>
                  <a:gd name="T5" fmla="*/ 131 h 131"/>
                  <a:gd name="T6" fmla="*/ 85 w 89"/>
                  <a:gd name="T7" fmla="*/ 54 h 131"/>
                  <a:gd name="T8" fmla="*/ 53 w 89"/>
                  <a:gd name="T9" fmla="*/ 5 h 1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" h="131">
                    <a:moveTo>
                      <a:pt x="53" y="5"/>
                    </a:moveTo>
                    <a:cubicBezTo>
                      <a:pt x="31" y="0"/>
                      <a:pt x="7" y="20"/>
                      <a:pt x="3" y="38"/>
                    </a:cubicBezTo>
                    <a:cubicBezTo>
                      <a:pt x="0" y="55"/>
                      <a:pt x="28" y="131"/>
                      <a:pt x="28" y="131"/>
                    </a:cubicBezTo>
                    <a:cubicBezTo>
                      <a:pt x="46" y="103"/>
                      <a:pt x="82" y="71"/>
                      <a:pt x="85" y="54"/>
                    </a:cubicBezTo>
                    <a:cubicBezTo>
                      <a:pt x="89" y="37"/>
                      <a:pt x="74" y="9"/>
                      <a:pt x="53" y="5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" name="Freeform 29">
                <a:extLst>
                  <a:ext uri="{FF2B5EF4-FFF2-40B4-BE49-F238E27FC236}">
                    <a16:creationId xmlns:a16="http://schemas.microsoft.com/office/drawing/2014/main" id="{64C0F7C6-DD86-4917-97E3-15D75978DEE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80113" y="5700713"/>
                <a:ext cx="331788" cy="460375"/>
              </a:xfrm>
              <a:custGeom>
                <a:avLst/>
                <a:gdLst>
                  <a:gd name="T0" fmla="*/ 29 w 92"/>
                  <a:gd name="T1" fmla="*/ 9 h 128"/>
                  <a:gd name="T2" fmla="*/ 7 w 92"/>
                  <a:gd name="T3" fmla="*/ 65 h 128"/>
                  <a:gd name="T4" fmla="*/ 81 w 92"/>
                  <a:gd name="T5" fmla="*/ 128 h 128"/>
                  <a:gd name="T6" fmla="*/ 85 w 92"/>
                  <a:gd name="T7" fmla="*/ 32 h 128"/>
                  <a:gd name="T8" fmla="*/ 29 w 92"/>
                  <a:gd name="T9" fmla="*/ 9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2" h="128">
                    <a:moveTo>
                      <a:pt x="29" y="9"/>
                    </a:moveTo>
                    <a:cubicBezTo>
                      <a:pt x="8" y="18"/>
                      <a:pt x="0" y="49"/>
                      <a:pt x="7" y="65"/>
                    </a:cubicBezTo>
                    <a:cubicBezTo>
                      <a:pt x="14" y="82"/>
                      <a:pt x="81" y="128"/>
                      <a:pt x="81" y="128"/>
                    </a:cubicBezTo>
                    <a:cubicBezTo>
                      <a:pt x="80" y="95"/>
                      <a:pt x="92" y="48"/>
                      <a:pt x="85" y="32"/>
                    </a:cubicBezTo>
                    <a:cubicBezTo>
                      <a:pt x="78" y="16"/>
                      <a:pt x="49" y="0"/>
                      <a:pt x="29" y="9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" name="Freeform 30">
                <a:extLst>
                  <a:ext uri="{FF2B5EF4-FFF2-40B4-BE49-F238E27FC236}">
                    <a16:creationId xmlns:a16="http://schemas.microsoft.com/office/drawing/2014/main" id="{770CDF12-0BFA-4B29-9B7A-0DCCAA9963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02338" y="5711825"/>
                <a:ext cx="269875" cy="377825"/>
              </a:xfrm>
              <a:custGeom>
                <a:avLst/>
                <a:gdLst>
                  <a:gd name="T0" fmla="*/ 23 w 75"/>
                  <a:gd name="T1" fmla="*/ 8 h 105"/>
                  <a:gd name="T2" fmla="*/ 6 w 75"/>
                  <a:gd name="T3" fmla="*/ 53 h 105"/>
                  <a:gd name="T4" fmla="*/ 66 w 75"/>
                  <a:gd name="T5" fmla="*/ 105 h 105"/>
                  <a:gd name="T6" fmla="*/ 69 w 75"/>
                  <a:gd name="T7" fmla="*/ 26 h 105"/>
                  <a:gd name="T8" fmla="*/ 23 w 75"/>
                  <a:gd name="T9" fmla="*/ 8 h 1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5" h="105">
                    <a:moveTo>
                      <a:pt x="23" y="8"/>
                    </a:moveTo>
                    <a:cubicBezTo>
                      <a:pt x="7" y="15"/>
                      <a:pt x="0" y="40"/>
                      <a:pt x="6" y="53"/>
                    </a:cubicBezTo>
                    <a:cubicBezTo>
                      <a:pt x="12" y="67"/>
                      <a:pt x="66" y="105"/>
                      <a:pt x="66" y="105"/>
                    </a:cubicBezTo>
                    <a:cubicBezTo>
                      <a:pt x="65" y="77"/>
                      <a:pt x="75" y="39"/>
                      <a:pt x="69" y="26"/>
                    </a:cubicBezTo>
                    <a:cubicBezTo>
                      <a:pt x="63" y="13"/>
                      <a:pt x="40" y="0"/>
                      <a:pt x="23" y="8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" name="Freeform 31">
                <a:extLst>
                  <a:ext uri="{FF2B5EF4-FFF2-40B4-BE49-F238E27FC236}">
                    <a16:creationId xmlns:a16="http://schemas.microsoft.com/office/drawing/2014/main" id="{F4563CD9-4CAD-4EF8-BF62-371C3D870E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19800" y="5718175"/>
                <a:ext cx="209550" cy="288925"/>
              </a:xfrm>
              <a:custGeom>
                <a:avLst/>
                <a:gdLst>
                  <a:gd name="T0" fmla="*/ 18 w 58"/>
                  <a:gd name="T1" fmla="*/ 5 h 80"/>
                  <a:gd name="T2" fmla="*/ 5 w 58"/>
                  <a:gd name="T3" fmla="*/ 41 h 80"/>
                  <a:gd name="T4" fmla="*/ 51 w 58"/>
                  <a:gd name="T5" fmla="*/ 80 h 80"/>
                  <a:gd name="T6" fmla="*/ 53 w 58"/>
                  <a:gd name="T7" fmla="*/ 19 h 80"/>
                  <a:gd name="T8" fmla="*/ 18 w 58"/>
                  <a:gd name="T9" fmla="*/ 5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" h="80">
                    <a:moveTo>
                      <a:pt x="18" y="5"/>
                    </a:moveTo>
                    <a:cubicBezTo>
                      <a:pt x="5" y="11"/>
                      <a:pt x="0" y="30"/>
                      <a:pt x="5" y="41"/>
                    </a:cubicBezTo>
                    <a:cubicBezTo>
                      <a:pt x="9" y="51"/>
                      <a:pt x="51" y="80"/>
                      <a:pt x="51" y="80"/>
                    </a:cubicBezTo>
                    <a:cubicBezTo>
                      <a:pt x="51" y="59"/>
                      <a:pt x="58" y="30"/>
                      <a:pt x="53" y="19"/>
                    </a:cubicBezTo>
                    <a:cubicBezTo>
                      <a:pt x="49" y="9"/>
                      <a:pt x="31" y="0"/>
                      <a:pt x="18" y="5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2" name="Freeform: Shape 141">
                <a:extLst>
                  <a:ext uri="{FF2B5EF4-FFF2-40B4-BE49-F238E27FC236}">
                    <a16:creationId xmlns:a16="http://schemas.microsoft.com/office/drawing/2014/main" id="{65727B2B-E1AF-4194-8FAA-42707776F0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67300" y="2568575"/>
                <a:ext cx="2057532" cy="2580503"/>
              </a:xfrm>
              <a:custGeom>
                <a:avLst/>
                <a:gdLst>
                  <a:gd name="connsiteX0" fmla="*/ 1028700 w 2057532"/>
                  <a:gd name="connsiteY0" fmla="*/ 0 h 2580503"/>
                  <a:gd name="connsiteX1" fmla="*/ 2052073 w 2057532"/>
                  <a:gd name="connsiteY1" fmla="*/ 921408 h 2580503"/>
                  <a:gd name="connsiteX2" fmla="*/ 2056037 w 2057532"/>
                  <a:gd name="connsiteY2" fmla="*/ 999288 h 2580503"/>
                  <a:gd name="connsiteX3" fmla="*/ 2057532 w 2057532"/>
                  <a:gd name="connsiteY3" fmla="*/ 1025629 h 2580503"/>
                  <a:gd name="connsiteX4" fmla="*/ 1523296 w 2057532"/>
                  <a:gd name="connsiteY4" fmla="*/ 2459348 h 2580503"/>
                  <a:gd name="connsiteX5" fmla="*/ 591992 w 2057532"/>
                  <a:gd name="connsiteY5" fmla="*/ 2412518 h 2580503"/>
                  <a:gd name="connsiteX6" fmla="*/ 23820 w 2057532"/>
                  <a:gd name="connsiteY6" fmla="*/ 1139512 h 2580503"/>
                  <a:gd name="connsiteX7" fmla="*/ 117 w 2057532"/>
                  <a:gd name="connsiteY7" fmla="*/ 1026186 h 2580503"/>
                  <a:gd name="connsiteX8" fmla="*/ 0 w 2057532"/>
                  <a:gd name="connsiteY8" fmla="*/ 1026081 h 2580503"/>
                  <a:gd name="connsiteX9" fmla="*/ 19 w 2057532"/>
                  <a:gd name="connsiteY9" fmla="*/ 1025718 h 2580503"/>
                  <a:gd name="connsiteX10" fmla="*/ 0 w 2057532"/>
                  <a:gd name="connsiteY10" fmla="*/ 1025629 h 2580503"/>
                  <a:gd name="connsiteX11" fmla="*/ 28 w 2057532"/>
                  <a:gd name="connsiteY11" fmla="*/ 1025528 h 2580503"/>
                  <a:gd name="connsiteX12" fmla="*/ 5327 w 2057532"/>
                  <a:gd name="connsiteY12" fmla="*/ 921408 h 2580503"/>
                  <a:gd name="connsiteX13" fmla="*/ 1028700 w 2057532"/>
                  <a:gd name="connsiteY13" fmla="*/ 0 h 25805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057532" h="2580503">
                    <a:moveTo>
                      <a:pt x="1028700" y="0"/>
                    </a:moveTo>
                    <a:cubicBezTo>
                      <a:pt x="1559970" y="0"/>
                      <a:pt x="1999240" y="405032"/>
                      <a:pt x="2052073" y="921408"/>
                    </a:cubicBezTo>
                    <a:lnTo>
                      <a:pt x="2056037" y="999288"/>
                    </a:lnTo>
                    <a:lnTo>
                      <a:pt x="2057532" y="1025629"/>
                    </a:lnTo>
                    <a:cubicBezTo>
                      <a:pt x="2057532" y="1472316"/>
                      <a:pt x="1606319" y="1843354"/>
                      <a:pt x="1523296" y="2459348"/>
                    </a:cubicBezTo>
                    <a:cubicBezTo>
                      <a:pt x="931304" y="2599838"/>
                      <a:pt x="960182" y="2657475"/>
                      <a:pt x="591992" y="2412518"/>
                    </a:cubicBezTo>
                    <a:cubicBezTo>
                      <a:pt x="432939" y="1784366"/>
                      <a:pt x="153328" y="1678618"/>
                      <a:pt x="23820" y="1139512"/>
                    </a:cubicBezTo>
                    <a:lnTo>
                      <a:pt x="117" y="1026186"/>
                    </a:lnTo>
                    <a:lnTo>
                      <a:pt x="0" y="1026081"/>
                    </a:lnTo>
                    <a:lnTo>
                      <a:pt x="19" y="1025718"/>
                    </a:lnTo>
                    <a:lnTo>
                      <a:pt x="0" y="1025629"/>
                    </a:lnTo>
                    <a:lnTo>
                      <a:pt x="28" y="1025528"/>
                    </a:lnTo>
                    <a:lnTo>
                      <a:pt x="5327" y="921408"/>
                    </a:lnTo>
                    <a:cubicBezTo>
                      <a:pt x="58161" y="405032"/>
                      <a:pt x="497431" y="0"/>
                      <a:pt x="1028700" y="0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en-US" dirty="0"/>
              </a:p>
            </p:txBody>
          </p:sp>
          <p:sp>
            <p:nvSpPr>
              <p:cNvPr id="86" name="Freeform 36">
                <a:extLst>
                  <a:ext uri="{FF2B5EF4-FFF2-40B4-BE49-F238E27FC236}">
                    <a16:creationId xmlns:a16="http://schemas.microsoft.com/office/drawing/2014/main" id="{4562CE62-8322-4420-BF6E-1721426A3E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70563" y="5291138"/>
                <a:ext cx="708025" cy="488950"/>
              </a:xfrm>
              <a:custGeom>
                <a:avLst/>
                <a:gdLst>
                  <a:gd name="T0" fmla="*/ 0 w 196"/>
                  <a:gd name="T1" fmla="*/ 88 h 136"/>
                  <a:gd name="T2" fmla="*/ 39 w 196"/>
                  <a:gd name="T3" fmla="*/ 136 h 136"/>
                  <a:gd name="T4" fmla="*/ 157 w 196"/>
                  <a:gd name="T5" fmla="*/ 136 h 136"/>
                  <a:gd name="T6" fmla="*/ 196 w 196"/>
                  <a:gd name="T7" fmla="*/ 88 h 136"/>
                  <a:gd name="T8" fmla="*/ 196 w 196"/>
                  <a:gd name="T9" fmla="*/ 0 h 136"/>
                  <a:gd name="T10" fmla="*/ 0 w 196"/>
                  <a:gd name="T11" fmla="*/ 0 h 136"/>
                  <a:gd name="T12" fmla="*/ 0 w 196"/>
                  <a:gd name="T13" fmla="*/ 88 h 1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96" h="136">
                    <a:moveTo>
                      <a:pt x="0" y="88"/>
                    </a:moveTo>
                    <a:cubicBezTo>
                      <a:pt x="0" y="115"/>
                      <a:pt x="18" y="136"/>
                      <a:pt x="39" y="136"/>
                    </a:cubicBezTo>
                    <a:cubicBezTo>
                      <a:pt x="157" y="136"/>
                      <a:pt x="157" y="136"/>
                      <a:pt x="157" y="136"/>
                    </a:cubicBezTo>
                    <a:cubicBezTo>
                      <a:pt x="178" y="136"/>
                      <a:pt x="196" y="115"/>
                      <a:pt x="196" y="88"/>
                    </a:cubicBezTo>
                    <a:cubicBezTo>
                      <a:pt x="196" y="0"/>
                      <a:pt x="196" y="0"/>
                      <a:pt x="196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0" y="88"/>
                    </a:lnTo>
                    <a:close/>
                  </a:path>
                </a:pathLst>
              </a:custGeom>
              <a:solidFill>
                <a:srgbClr val="A6A8A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37">
                <a:extLst>
                  <a:ext uri="{FF2B5EF4-FFF2-40B4-BE49-F238E27FC236}">
                    <a16:creationId xmlns:a16="http://schemas.microsoft.com/office/drawing/2014/main" id="{DC682EC4-C018-4ABD-8B68-7F1378E7D2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94350" y="4902200"/>
                <a:ext cx="1057275" cy="687388"/>
              </a:xfrm>
              <a:custGeom>
                <a:avLst/>
                <a:gdLst>
                  <a:gd name="T0" fmla="*/ 0 w 293"/>
                  <a:gd name="T1" fmla="*/ 142 h 191"/>
                  <a:gd name="T2" fmla="*/ 49 w 293"/>
                  <a:gd name="T3" fmla="*/ 191 h 191"/>
                  <a:gd name="T4" fmla="*/ 245 w 293"/>
                  <a:gd name="T5" fmla="*/ 191 h 191"/>
                  <a:gd name="T6" fmla="*/ 293 w 293"/>
                  <a:gd name="T7" fmla="*/ 142 h 191"/>
                  <a:gd name="T8" fmla="*/ 293 w 293"/>
                  <a:gd name="T9" fmla="*/ 0 h 191"/>
                  <a:gd name="T10" fmla="*/ 0 w 293"/>
                  <a:gd name="T11" fmla="*/ 0 h 191"/>
                  <a:gd name="T12" fmla="*/ 0 w 293"/>
                  <a:gd name="T13" fmla="*/ 142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93" h="191">
                    <a:moveTo>
                      <a:pt x="0" y="142"/>
                    </a:moveTo>
                    <a:cubicBezTo>
                      <a:pt x="0" y="169"/>
                      <a:pt x="22" y="191"/>
                      <a:pt x="49" y="191"/>
                    </a:cubicBezTo>
                    <a:cubicBezTo>
                      <a:pt x="245" y="191"/>
                      <a:pt x="245" y="191"/>
                      <a:pt x="245" y="191"/>
                    </a:cubicBezTo>
                    <a:cubicBezTo>
                      <a:pt x="272" y="191"/>
                      <a:pt x="293" y="169"/>
                      <a:pt x="293" y="142"/>
                    </a:cubicBezTo>
                    <a:cubicBezTo>
                      <a:pt x="293" y="0"/>
                      <a:pt x="293" y="0"/>
                      <a:pt x="293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0" y="142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43">
                <a:extLst>
                  <a:ext uri="{FF2B5EF4-FFF2-40B4-BE49-F238E27FC236}">
                    <a16:creationId xmlns:a16="http://schemas.microsoft.com/office/drawing/2014/main" id="{F3636B57-E26D-4021-98C9-F87BE30C37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54663" y="4987925"/>
                <a:ext cx="1133475" cy="93663"/>
              </a:xfrm>
              <a:custGeom>
                <a:avLst/>
                <a:gdLst>
                  <a:gd name="T0" fmla="*/ 308 w 314"/>
                  <a:gd name="T1" fmla="*/ 0 h 26"/>
                  <a:gd name="T2" fmla="*/ 7 w 314"/>
                  <a:gd name="T3" fmla="*/ 0 h 26"/>
                  <a:gd name="T4" fmla="*/ 0 w 314"/>
                  <a:gd name="T5" fmla="*/ 7 h 26"/>
                  <a:gd name="T6" fmla="*/ 0 w 314"/>
                  <a:gd name="T7" fmla="*/ 19 h 26"/>
                  <a:gd name="T8" fmla="*/ 7 w 314"/>
                  <a:gd name="T9" fmla="*/ 26 h 26"/>
                  <a:gd name="T10" fmla="*/ 308 w 314"/>
                  <a:gd name="T11" fmla="*/ 26 h 26"/>
                  <a:gd name="T12" fmla="*/ 314 w 314"/>
                  <a:gd name="T13" fmla="*/ 19 h 26"/>
                  <a:gd name="T14" fmla="*/ 314 w 314"/>
                  <a:gd name="T15" fmla="*/ 7 h 26"/>
                  <a:gd name="T16" fmla="*/ 308 w 314"/>
                  <a:gd name="T17" fmla="*/ 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14" h="26">
                    <a:moveTo>
                      <a:pt x="308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3" y="0"/>
                      <a:pt x="0" y="3"/>
                      <a:pt x="0" y="7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0" y="23"/>
                      <a:pt x="3" y="26"/>
                      <a:pt x="7" y="26"/>
                    </a:cubicBezTo>
                    <a:cubicBezTo>
                      <a:pt x="308" y="26"/>
                      <a:pt x="308" y="26"/>
                      <a:pt x="308" y="26"/>
                    </a:cubicBezTo>
                    <a:cubicBezTo>
                      <a:pt x="311" y="26"/>
                      <a:pt x="314" y="23"/>
                      <a:pt x="314" y="19"/>
                    </a:cubicBezTo>
                    <a:cubicBezTo>
                      <a:pt x="314" y="7"/>
                      <a:pt x="314" y="7"/>
                      <a:pt x="314" y="7"/>
                    </a:cubicBezTo>
                    <a:cubicBezTo>
                      <a:pt x="314" y="3"/>
                      <a:pt x="311" y="0"/>
                      <a:pt x="308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44">
                <a:extLst>
                  <a:ext uri="{FF2B5EF4-FFF2-40B4-BE49-F238E27FC236}">
                    <a16:creationId xmlns:a16="http://schemas.microsoft.com/office/drawing/2014/main" id="{C17C9699-4E68-44A7-B7D9-721D44F217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54663" y="5138738"/>
                <a:ext cx="1133475" cy="93663"/>
              </a:xfrm>
              <a:custGeom>
                <a:avLst/>
                <a:gdLst>
                  <a:gd name="T0" fmla="*/ 308 w 314"/>
                  <a:gd name="T1" fmla="*/ 0 h 26"/>
                  <a:gd name="T2" fmla="*/ 7 w 314"/>
                  <a:gd name="T3" fmla="*/ 0 h 26"/>
                  <a:gd name="T4" fmla="*/ 0 w 314"/>
                  <a:gd name="T5" fmla="*/ 7 h 26"/>
                  <a:gd name="T6" fmla="*/ 0 w 314"/>
                  <a:gd name="T7" fmla="*/ 19 h 26"/>
                  <a:gd name="T8" fmla="*/ 7 w 314"/>
                  <a:gd name="T9" fmla="*/ 26 h 26"/>
                  <a:gd name="T10" fmla="*/ 308 w 314"/>
                  <a:gd name="T11" fmla="*/ 26 h 26"/>
                  <a:gd name="T12" fmla="*/ 314 w 314"/>
                  <a:gd name="T13" fmla="*/ 19 h 26"/>
                  <a:gd name="T14" fmla="*/ 314 w 314"/>
                  <a:gd name="T15" fmla="*/ 7 h 26"/>
                  <a:gd name="T16" fmla="*/ 308 w 314"/>
                  <a:gd name="T17" fmla="*/ 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14" h="26">
                    <a:moveTo>
                      <a:pt x="308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3" y="0"/>
                      <a:pt x="0" y="3"/>
                      <a:pt x="0" y="7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0" y="23"/>
                      <a:pt x="3" y="26"/>
                      <a:pt x="7" y="26"/>
                    </a:cubicBezTo>
                    <a:cubicBezTo>
                      <a:pt x="308" y="26"/>
                      <a:pt x="308" y="26"/>
                      <a:pt x="308" y="26"/>
                    </a:cubicBezTo>
                    <a:cubicBezTo>
                      <a:pt x="311" y="26"/>
                      <a:pt x="314" y="23"/>
                      <a:pt x="314" y="19"/>
                    </a:cubicBezTo>
                    <a:cubicBezTo>
                      <a:pt x="314" y="7"/>
                      <a:pt x="314" y="7"/>
                      <a:pt x="314" y="7"/>
                    </a:cubicBezTo>
                    <a:cubicBezTo>
                      <a:pt x="314" y="3"/>
                      <a:pt x="311" y="0"/>
                      <a:pt x="308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8" name="Freeform 45">
                <a:extLst>
                  <a:ext uri="{FF2B5EF4-FFF2-40B4-BE49-F238E27FC236}">
                    <a16:creationId xmlns:a16="http://schemas.microsoft.com/office/drawing/2014/main" id="{EC313E91-34F3-4FB6-A0EF-74B5AF934D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57838" y="5291138"/>
                <a:ext cx="1133475" cy="93663"/>
              </a:xfrm>
              <a:custGeom>
                <a:avLst/>
                <a:gdLst>
                  <a:gd name="T0" fmla="*/ 307 w 314"/>
                  <a:gd name="T1" fmla="*/ 0 h 26"/>
                  <a:gd name="T2" fmla="*/ 6 w 314"/>
                  <a:gd name="T3" fmla="*/ 0 h 26"/>
                  <a:gd name="T4" fmla="*/ 0 w 314"/>
                  <a:gd name="T5" fmla="*/ 7 h 26"/>
                  <a:gd name="T6" fmla="*/ 0 w 314"/>
                  <a:gd name="T7" fmla="*/ 19 h 26"/>
                  <a:gd name="T8" fmla="*/ 6 w 314"/>
                  <a:gd name="T9" fmla="*/ 26 h 26"/>
                  <a:gd name="T10" fmla="*/ 307 w 314"/>
                  <a:gd name="T11" fmla="*/ 26 h 26"/>
                  <a:gd name="T12" fmla="*/ 314 w 314"/>
                  <a:gd name="T13" fmla="*/ 19 h 26"/>
                  <a:gd name="T14" fmla="*/ 314 w 314"/>
                  <a:gd name="T15" fmla="*/ 7 h 26"/>
                  <a:gd name="T16" fmla="*/ 307 w 314"/>
                  <a:gd name="T17" fmla="*/ 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14" h="26">
                    <a:moveTo>
                      <a:pt x="307" y="0"/>
                    </a:moveTo>
                    <a:cubicBezTo>
                      <a:pt x="6" y="0"/>
                      <a:pt x="6" y="0"/>
                      <a:pt x="6" y="0"/>
                    </a:cubicBezTo>
                    <a:cubicBezTo>
                      <a:pt x="3" y="0"/>
                      <a:pt x="0" y="3"/>
                      <a:pt x="0" y="7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0" y="23"/>
                      <a:pt x="3" y="26"/>
                      <a:pt x="6" y="26"/>
                    </a:cubicBezTo>
                    <a:cubicBezTo>
                      <a:pt x="307" y="26"/>
                      <a:pt x="307" y="26"/>
                      <a:pt x="307" y="26"/>
                    </a:cubicBezTo>
                    <a:cubicBezTo>
                      <a:pt x="311" y="26"/>
                      <a:pt x="314" y="23"/>
                      <a:pt x="314" y="19"/>
                    </a:cubicBezTo>
                    <a:cubicBezTo>
                      <a:pt x="314" y="7"/>
                      <a:pt x="314" y="7"/>
                      <a:pt x="314" y="7"/>
                    </a:cubicBezTo>
                    <a:cubicBezTo>
                      <a:pt x="314" y="3"/>
                      <a:pt x="311" y="0"/>
                      <a:pt x="307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49" name="Freeform 14">
              <a:extLst>
                <a:ext uri="{FF2B5EF4-FFF2-40B4-BE49-F238E27FC236}">
                  <a16:creationId xmlns:a16="http://schemas.microsoft.com/office/drawing/2014/main" id="{36CAC2B0-C09E-4328-B8B4-023495F410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397818" y="2493301"/>
              <a:ext cx="887346" cy="730555"/>
            </a:xfrm>
            <a:custGeom>
              <a:avLst/>
              <a:gdLst>
                <a:gd name="T0" fmla="*/ 460 w 486"/>
                <a:gd name="T1" fmla="*/ 98 h 400"/>
                <a:gd name="T2" fmla="*/ 342 w 486"/>
                <a:gd name="T3" fmla="*/ 0 h 400"/>
                <a:gd name="T4" fmla="*/ 243 w 486"/>
                <a:gd name="T5" fmla="*/ 58 h 400"/>
                <a:gd name="T6" fmla="*/ 144 w 486"/>
                <a:gd name="T7" fmla="*/ 0 h 400"/>
                <a:gd name="T8" fmla="*/ 25 w 486"/>
                <a:gd name="T9" fmla="*/ 98 h 400"/>
                <a:gd name="T10" fmla="*/ 239 w 486"/>
                <a:gd name="T11" fmla="*/ 398 h 400"/>
                <a:gd name="T12" fmla="*/ 243 w 486"/>
                <a:gd name="T13" fmla="*/ 400 h 400"/>
                <a:gd name="T14" fmla="*/ 246 w 486"/>
                <a:gd name="T15" fmla="*/ 398 h 400"/>
                <a:gd name="T16" fmla="*/ 460 w 486"/>
                <a:gd name="T17" fmla="*/ 98 h 400"/>
                <a:gd name="T18" fmla="*/ 243 w 486"/>
                <a:gd name="T19" fmla="*/ 384 h 400"/>
                <a:gd name="T20" fmla="*/ 39 w 486"/>
                <a:gd name="T21" fmla="*/ 102 h 400"/>
                <a:gd name="T22" fmla="*/ 144 w 486"/>
                <a:gd name="T23" fmla="*/ 14 h 400"/>
                <a:gd name="T24" fmla="*/ 237 w 486"/>
                <a:gd name="T25" fmla="*/ 74 h 400"/>
                <a:gd name="T26" fmla="*/ 243 w 486"/>
                <a:gd name="T27" fmla="*/ 83 h 400"/>
                <a:gd name="T28" fmla="*/ 249 w 486"/>
                <a:gd name="T29" fmla="*/ 74 h 400"/>
                <a:gd name="T30" fmla="*/ 342 w 486"/>
                <a:gd name="T31" fmla="*/ 14 h 400"/>
                <a:gd name="T32" fmla="*/ 447 w 486"/>
                <a:gd name="T33" fmla="*/ 102 h 400"/>
                <a:gd name="T34" fmla="*/ 243 w 486"/>
                <a:gd name="T35" fmla="*/ 384 h 400"/>
                <a:gd name="T36" fmla="*/ 144 w 486"/>
                <a:gd name="T37" fmla="*/ 38 h 400"/>
                <a:gd name="T38" fmla="*/ 62 w 486"/>
                <a:gd name="T39" fmla="*/ 107 h 400"/>
                <a:gd name="T40" fmla="*/ 64 w 486"/>
                <a:gd name="T41" fmla="*/ 112 h 400"/>
                <a:gd name="T42" fmla="*/ 65 w 486"/>
                <a:gd name="T43" fmla="*/ 112 h 400"/>
                <a:gd name="T44" fmla="*/ 69 w 486"/>
                <a:gd name="T45" fmla="*/ 109 h 400"/>
                <a:gd name="T46" fmla="*/ 144 w 486"/>
                <a:gd name="T47" fmla="*/ 45 h 400"/>
                <a:gd name="T48" fmla="*/ 147 w 486"/>
                <a:gd name="T49" fmla="*/ 41 h 400"/>
                <a:gd name="T50" fmla="*/ 144 w 486"/>
                <a:gd name="T51" fmla="*/ 38 h 4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486" h="400">
                  <a:moveTo>
                    <a:pt x="460" y="98"/>
                  </a:moveTo>
                  <a:cubicBezTo>
                    <a:pt x="445" y="40"/>
                    <a:pt x="397" y="0"/>
                    <a:pt x="342" y="0"/>
                  </a:cubicBezTo>
                  <a:cubicBezTo>
                    <a:pt x="303" y="0"/>
                    <a:pt x="268" y="20"/>
                    <a:pt x="243" y="58"/>
                  </a:cubicBezTo>
                  <a:cubicBezTo>
                    <a:pt x="217" y="20"/>
                    <a:pt x="182" y="0"/>
                    <a:pt x="144" y="0"/>
                  </a:cubicBezTo>
                  <a:cubicBezTo>
                    <a:pt x="89" y="0"/>
                    <a:pt x="40" y="40"/>
                    <a:pt x="25" y="98"/>
                  </a:cubicBezTo>
                  <a:cubicBezTo>
                    <a:pt x="0" y="199"/>
                    <a:pt x="80" y="311"/>
                    <a:pt x="239" y="398"/>
                  </a:cubicBezTo>
                  <a:cubicBezTo>
                    <a:pt x="243" y="400"/>
                    <a:pt x="243" y="400"/>
                    <a:pt x="243" y="400"/>
                  </a:cubicBezTo>
                  <a:cubicBezTo>
                    <a:pt x="246" y="398"/>
                    <a:pt x="246" y="398"/>
                    <a:pt x="246" y="398"/>
                  </a:cubicBezTo>
                  <a:cubicBezTo>
                    <a:pt x="406" y="311"/>
                    <a:pt x="486" y="199"/>
                    <a:pt x="460" y="98"/>
                  </a:cubicBezTo>
                  <a:close/>
                  <a:moveTo>
                    <a:pt x="243" y="384"/>
                  </a:moveTo>
                  <a:cubicBezTo>
                    <a:pt x="91" y="300"/>
                    <a:pt x="15" y="195"/>
                    <a:pt x="39" y="102"/>
                  </a:cubicBezTo>
                  <a:cubicBezTo>
                    <a:pt x="52" y="50"/>
                    <a:pt x="95" y="14"/>
                    <a:pt x="144" y="14"/>
                  </a:cubicBezTo>
                  <a:cubicBezTo>
                    <a:pt x="180" y="14"/>
                    <a:pt x="214" y="35"/>
                    <a:pt x="237" y="74"/>
                  </a:cubicBezTo>
                  <a:cubicBezTo>
                    <a:pt x="243" y="83"/>
                    <a:pt x="243" y="83"/>
                    <a:pt x="243" y="83"/>
                  </a:cubicBezTo>
                  <a:cubicBezTo>
                    <a:pt x="249" y="74"/>
                    <a:pt x="249" y="74"/>
                    <a:pt x="249" y="74"/>
                  </a:cubicBezTo>
                  <a:cubicBezTo>
                    <a:pt x="272" y="35"/>
                    <a:pt x="305" y="14"/>
                    <a:pt x="342" y="14"/>
                  </a:cubicBezTo>
                  <a:cubicBezTo>
                    <a:pt x="391" y="14"/>
                    <a:pt x="434" y="50"/>
                    <a:pt x="447" y="102"/>
                  </a:cubicBezTo>
                  <a:cubicBezTo>
                    <a:pt x="471" y="195"/>
                    <a:pt x="394" y="300"/>
                    <a:pt x="243" y="384"/>
                  </a:cubicBezTo>
                  <a:close/>
                  <a:moveTo>
                    <a:pt x="144" y="38"/>
                  </a:moveTo>
                  <a:cubicBezTo>
                    <a:pt x="107" y="38"/>
                    <a:pt x="72" y="67"/>
                    <a:pt x="62" y="107"/>
                  </a:cubicBezTo>
                  <a:cubicBezTo>
                    <a:pt x="62" y="109"/>
                    <a:pt x="63" y="111"/>
                    <a:pt x="64" y="112"/>
                  </a:cubicBezTo>
                  <a:cubicBezTo>
                    <a:pt x="65" y="112"/>
                    <a:pt x="65" y="112"/>
                    <a:pt x="65" y="112"/>
                  </a:cubicBezTo>
                  <a:cubicBezTo>
                    <a:pt x="67" y="112"/>
                    <a:pt x="68" y="111"/>
                    <a:pt x="69" y="109"/>
                  </a:cubicBezTo>
                  <a:cubicBezTo>
                    <a:pt x="78" y="72"/>
                    <a:pt x="110" y="45"/>
                    <a:pt x="144" y="45"/>
                  </a:cubicBezTo>
                  <a:cubicBezTo>
                    <a:pt x="145" y="45"/>
                    <a:pt x="147" y="43"/>
                    <a:pt x="147" y="41"/>
                  </a:cubicBezTo>
                  <a:cubicBezTo>
                    <a:pt x="147" y="39"/>
                    <a:pt x="145" y="38"/>
                    <a:pt x="144" y="3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Freeform 15">
              <a:extLst>
                <a:ext uri="{FF2B5EF4-FFF2-40B4-BE49-F238E27FC236}">
                  <a16:creationId xmlns:a16="http://schemas.microsoft.com/office/drawing/2014/main" id="{733820BC-2F6E-4FD4-BE4A-E4EB963E981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76635" y="1008782"/>
              <a:ext cx="635117" cy="764640"/>
            </a:xfrm>
            <a:custGeom>
              <a:avLst/>
              <a:gdLst>
                <a:gd name="T0" fmla="*/ 347 w 559"/>
                <a:gd name="T1" fmla="*/ 673 h 673"/>
                <a:gd name="T2" fmla="*/ 238 w 559"/>
                <a:gd name="T3" fmla="*/ 502 h 673"/>
                <a:gd name="T4" fmla="*/ 74 w 559"/>
                <a:gd name="T5" fmla="*/ 655 h 673"/>
                <a:gd name="T6" fmla="*/ 0 w 559"/>
                <a:gd name="T7" fmla="*/ 0 h 673"/>
                <a:gd name="T8" fmla="*/ 559 w 559"/>
                <a:gd name="T9" fmla="*/ 354 h 673"/>
                <a:gd name="T10" fmla="*/ 354 w 559"/>
                <a:gd name="T11" fmla="*/ 430 h 673"/>
                <a:gd name="T12" fmla="*/ 461 w 559"/>
                <a:gd name="T13" fmla="*/ 587 h 673"/>
                <a:gd name="T14" fmla="*/ 347 w 559"/>
                <a:gd name="T15" fmla="*/ 673 h 673"/>
                <a:gd name="T16" fmla="*/ 243 w 559"/>
                <a:gd name="T17" fmla="*/ 468 h 673"/>
                <a:gd name="T18" fmla="*/ 354 w 559"/>
                <a:gd name="T19" fmla="*/ 640 h 673"/>
                <a:gd name="T20" fmla="*/ 432 w 559"/>
                <a:gd name="T21" fmla="*/ 583 h 673"/>
                <a:gd name="T22" fmla="*/ 318 w 559"/>
                <a:gd name="T23" fmla="*/ 418 h 673"/>
                <a:gd name="T24" fmla="*/ 510 w 559"/>
                <a:gd name="T25" fmla="*/ 348 h 673"/>
                <a:gd name="T26" fmla="*/ 27 w 559"/>
                <a:gd name="T27" fmla="*/ 44 h 673"/>
                <a:gd name="T28" fmla="*/ 91 w 559"/>
                <a:gd name="T29" fmla="*/ 608 h 673"/>
                <a:gd name="T30" fmla="*/ 243 w 559"/>
                <a:gd name="T31" fmla="*/ 468 h 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559" h="673">
                  <a:moveTo>
                    <a:pt x="347" y="673"/>
                  </a:moveTo>
                  <a:lnTo>
                    <a:pt x="238" y="502"/>
                  </a:lnTo>
                  <a:lnTo>
                    <a:pt x="74" y="655"/>
                  </a:lnTo>
                  <a:lnTo>
                    <a:pt x="0" y="0"/>
                  </a:lnTo>
                  <a:lnTo>
                    <a:pt x="559" y="354"/>
                  </a:lnTo>
                  <a:lnTo>
                    <a:pt x="354" y="430"/>
                  </a:lnTo>
                  <a:lnTo>
                    <a:pt x="461" y="587"/>
                  </a:lnTo>
                  <a:lnTo>
                    <a:pt x="347" y="673"/>
                  </a:lnTo>
                  <a:close/>
                  <a:moveTo>
                    <a:pt x="243" y="468"/>
                  </a:moveTo>
                  <a:lnTo>
                    <a:pt x="354" y="640"/>
                  </a:lnTo>
                  <a:lnTo>
                    <a:pt x="432" y="583"/>
                  </a:lnTo>
                  <a:lnTo>
                    <a:pt x="318" y="418"/>
                  </a:lnTo>
                  <a:lnTo>
                    <a:pt x="510" y="348"/>
                  </a:lnTo>
                  <a:lnTo>
                    <a:pt x="27" y="44"/>
                  </a:lnTo>
                  <a:lnTo>
                    <a:pt x="91" y="608"/>
                  </a:lnTo>
                  <a:lnTo>
                    <a:pt x="243" y="46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1" name="Freeform 16">
              <a:extLst>
                <a:ext uri="{FF2B5EF4-FFF2-40B4-BE49-F238E27FC236}">
                  <a16:creationId xmlns:a16="http://schemas.microsoft.com/office/drawing/2014/main" id="{D8D562A9-1F71-4F75-90BE-99F9C58D462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56517" y="1053320"/>
              <a:ext cx="748734" cy="748733"/>
            </a:xfrm>
            <a:custGeom>
              <a:avLst/>
              <a:gdLst>
                <a:gd name="T0" fmla="*/ 205 w 410"/>
                <a:gd name="T1" fmla="*/ 265 h 410"/>
                <a:gd name="T2" fmla="*/ 205 w 410"/>
                <a:gd name="T3" fmla="*/ 258 h 410"/>
                <a:gd name="T4" fmla="*/ 258 w 410"/>
                <a:gd name="T5" fmla="*/ 205 h 410"/>
                <a:gd name="T6" fmla="*/ 342 w 410"/>
                <a:gd name="T7" fmla="*/ 150 h 410"/>
                <a:gd name="T8" fmla="*/ 363 w 410"/>
                <a:gd name="T9" fmla="*/ 73 h 410"/>
                <a:gd name="T10" fmla="*/ 263 w 410"/>
                <a:gd name="T11" fmla="*/ 69 h 410"/>
                <a:gd name="T12" fmla="*/ 224 w 410"/>
                <a:gd name="T13" fmla="*/ 0 h 410"/>
                <a:gd name="T14" fmla="*/ 151 w 410"/>
                <a:gd name="T15" fmla="*/ 68 h 410"/>
                <a:gd name="T16" fmla="*/ 73 w 410"/>
                <a:gd name="T17" fmla="*/ 46 h 410"/>
                <a:gd name="T18" fmla="*/ 70 w 410"/>
                <a:gd name="T19" fmla="*/ 146 h 410"/>
                <a:gd name="T20" fmla="*/ 0 w 410"/>
                <a:gd name="T21" fmla="*/ 185 h 410"/>
                <a:gd name="T22" fmla="*/ 68 w 410"/>
                <a:gd name="T23" fmla="*/ 259 h 410"/>
                <a:gd name="T24" fmla="*/ 46 w 410"/>
                <a:gd name="T25" fmla="*/ 336 h 410"/>
                <a:gd name="T26" fmla="*/ 146 w 410"/>
                <a:gd name="T27" fmla="*/ 340 h 410"/>
                <a:gd name="T28" fmla="*/ 186 w 410"/>
                <a:gd name="T29" fmla="*/ 410 h 410"/>
                <a:gd name="T30" fmla="*/ 259 w 410"/>
                <a:gd name="T31" fmla="*/ 342 h 410"/>
                <a:gd name="T32" fmla="*/ 315 w 410"/>
                <a:gd name="T33" fmla="*/ 371 h 410"/>
                <a:gd name="T34" fmla="*/ 366 w 410"/>
                <a:gd name="T35" fmla="*/ 297 h 410"/>
                <a:gd name="T36" fmla="*/ 384 w 410"/>
                <a:gd name="T37" fmla="*/ 253 h 410"/>
                <a:gd name="T38" fmla="*/ 384 w 410"/>
                <a:gd name="T39" fmla="*/ 156 h 410"/>
                <a:gd name="T40" fmla="*/ 337 w 410"/>
                <a:gd name="T41" fmla="*/ 245 h 410"/>
                <a:gd name="T42" fmla="*/ 328 w 410"/>
                <a:gd name="T43" fmla="*/ 269 h 410"/>
                <a:gd name="T44" fmla="*/ 327 w 410"/>
                <a:gd name="T45" fmla="*/ 353 h 410"/>
                <a:gd name="T46" fmla="*/ 270 w 410"/>
                <a:gd name="T47" fmla="*/ 327 h 410"/>
                <a:gd name="T48" fmla="*/ 246 w 410"/>
                <a:gd name="T49" fmla="*/ 338 h 410"/>
                <a:gd name="T50" fmla="*/ 186 w 410"/>
                <a:gd name="T51" fmla="*/ 396 h 410"/>
                <a:gd name="T52" fmla="*/ 158 w 410"/>
                <a:gd name="T53" fmla="*/ 339 h 410"/>
                <a:gd name="T54" fmla="*/ 148 w 410"/>
                <a:gd name="T55" fmla="*/ 326 h 410"/>
                <a:gd name="T56" fmla="*/ 83 w 410"/>
                <a:gd name="T57" fmla="*/ 353 h 410"/>
                <a:gd name="T58" fmla="*/ 83 w 410"/>
                <a:gd name="T59" fmla="*/ 268 h 410"/>
                <a:gd name="T60" fmla="*/ 73 w 410"/>
                <a:gd name="T61" fmla="*/ 245 h 410"/>
                <a:gd name="T62" fmla="*/ 14 w 410"/>
                <a:gd name="T63" fmla="*/ 185 h 410"/>
                <a:gd name="T64" fmla="*/ 74 w 410"/>
                <a:gd name="T65" fmla="*/ 163 h 410"/>
                <a:gd name="T66" fmla="*/ 83 w 410"/>
                <a:gd name="T67" fmla="*/ 140 h 410"/>
                <a:gd name="T68" fmla="*/ 83 w 410"/>
                <a:gd name="T69" fmla="*/ 55 h 410"/>
                <a:gd name="T70" fmla="*/ 149 w 410"/>
                <a:gd name="T71" fmla="*/ 83 h 410"/>
                <a:gd name="T72" fmla="*/ 170 w 410"/>
                <a:gd name="T73" fmla="*/ 27 h 410"/>
                <a:gd name="T74" fmla="*/ 240 w 410"/>
                <a:gd name="T75" fmla="*/ 27 h 410"/>
                <a:gd name="T76" fmla="*/ 251 w 410"/>
                <a:gd name="T77" fmla="*/ 79 h 410"/>
                <a:gd name="T78" fmla="*/ 305 w 410"/>
                <a:gd name="T79" fmla="*/ 54 h 410"/>
                <a:gd name="T80" fmla="*/ 355 w 410"/>
                <a:gd name="T81" fmla="*/ 104 h 410"/>
                <a:gd name="T82" fmla="*/ 331 w 410"/>
                <a:gd name="T83" fmla="*/ 159 h 410"/>
                <a:gd name="T84" fmla="*/ 397 w 410"/>
                <a:gd name="T85" fmla="*/ 185 h 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410" h="410">
                  <a:moveTo>
                    <a:pt x="205" y="145"/>
                  </a:moveTo>
                  <a:cubicBezTo>
                    <a:pt x="172" y="145"/>
                    <a:pt x="145" y="172"/>
                    <a:pt x="145" y="205"/>
                  </a:cubicBezTo>
                  <a:cubicBezTo>
                    <a:pt x="145" y="238"/>
                    <a:pt x="172" y="265"/>
                    <a:pt x="205" y="265"/>
                  </a:cubicBezTo>
                  <a:cubicBezTo>
                    <a:pt x="238" y="265"/>
                    <a:pt x="265" y="238"/>
                    <a:pt x="265" y="205"/>
                  </a:cubicBezTo>
                  <a:cubicBezTo>
                    <a:pt x="265" y="172"/>
                    <a:pt x="238" y="145"/>
                    <a:pt x="205" y="145"/>
                  </a:cubicBezTo>
                  <a:close/>
                  <a:moveTo>
                    <a:pt x="205" y="258"/>
                  </a:moveTo>
                  <a:cubicBezTo>
                    <a:pt x="176" y="258"/>
                    <a:pt x="152" y="234"/>
                    <a:pt x="152" y="205"/>
                  </a:cubicBezTo>
                  <a:cubicBezTo>
                    <a:pt x="152" y="176"/>
                    <a:pt x="176" y="152"/>
                    <a:pt x="205" y="152"/>
                  </a:cubicBezTo>
                  <a:cubicBezTo>
                    <a:pt x="235" y="152"/>
                    <a:pt x="258" y="176"/>
                    <a:pt x="258" y="205"/>
                  </a:cubicBezTo>
                  <a:cubicBezTo>
                    <a:pt x="258" y="234"/>
                    <a:pt x="235" y="258"/>
                    <a:pt x="205" y="258"/>
                  </a:cubicBezTo>
                  <a:close/>
                  <a:moveTo>
                    <a:pt x="384" y="156"/>
                  </a:moveTo>
                  <a:cubicBezTo>
                    <a:pt x="342" y="150"/>
                    <a:pt x="342" y="150"/>
                    <a:pt x="342" y="150"/>
                  </a:cubicBezTo>
                  <a:cubicBezTo>
                    <a:pt x="342" y="148"/>
                    <a:pt x="341" y="147"/>
                    <a:pt x="340" y="145"/>
                  </a:cubicBezTo>
                  <a:cubicBezTo>
                    <a:pt x="366" y="112"/>
                    <a:pt x="366" y="112"/>
                    <a:pt x="366" y="112"/>
                  </a:cubicBezTo>
                  <a:cubicBezTo>
                    <a:pt x="374" y="101"/>
                    <a:pt x="373" y="83"/>
                    <a:pt x="363" y="73"/>
                  </a:cubicBezTo>
                  <a:cubicBezTo>
                    <a:pt x="336" y="46"/>
                    <a:pt x="336" y="46"/>
                    <a:pt x="336" y="46"/>
                  </a:cubicBezTo>
                  <a:cubicBezTo>
                    <a:pt x="326" y="36"/>
                    <a:pt x="308" y="35"/>
                    <a:pt x="297" y="43"/>
                  </a:cubicBezTo>
                  <a:cubicBezTo>
                    <a:pt x="263" y="69"/>
                    <a:pt x="263" y="69"/>
                    <a:pt x="263" y="69"/>
                  </a:cubicBezTo>
                  <a:cubicBezTo>
                    <a:pt x="262" y="69"/>
                    <a:pt x="261" y="68"/>
                    <a:pt x="260" y="68"/>
                  </a:cubicBezTo>
                  <a:cubicBezTo>
                    <a:pt x="254" y="26"/>
                    <a:pt x="254" y="26"/>
                    <a:pt x="254" y="26"/>
                  </a:cubicBezTo>
                  <a:cubicBezTo>
                    <a:pt x="252" y="11"/>
                    <a:pt x="239" y="0"/>
                    <a:pt x="224" y="0"/>
                  </a:cubicBezTo>
                  <a:cubicBezTo>
                    <a:pt x="186" y="0"/>
                    <a:pt x="186" y="0"/>
                    <a:pt x="186" y="0"/>
                  </a:cubicBezTo>
                  <a:cubicBezTo>
                    <a:pt x="172" y="0"/>
                    <a:pt x="159" y="11"/>
                    <a:pt x="157" y="26"/>
                  </a:cubicBezTo>
                  <a:cubicBezTo>
                    <a:pt x="151" y="68"/>
                    <a:pt x="151" y="68"/>
                    <a:pt x="151" y="68"/>
                  </a:cubicBezTo>
                  <a:cubicBezTo>
                    <a:pt x="150" y="68"/>
                    <a:pt x="148" y="69"/>
                    <a:pt x="147" y="69"/>
                  </a:cubicBezTo>
                  <a:cubicBezTo>
                    <a:pt x="113" y="43"/>
                    <a:pt x="113" y="43"/>
                    <a:pt x="113" y="43"/>
                  </a:cubicBezTo>
                  <a:cubicBezTo>
                    <a:pt x="102" y="35"/>
                    <a:pt x="83" y="36"/>
                    <a:pt x="73" y="46"/>
                  </a:cubicBezTo>
                  <a:cubicBezTo>
                    <a:pt x="46" y="73"/>
                    <a:pt x="46" y="73"/>
                    <a:pt x="46" y="73"/>
                  </a:cubicBezTo>
                  <a:cubicBezTo>
                    <a:pt x="36" y="83"/>
                    <a:pt x="35" y="101"/>
                    <a:pt x="44" y="112"/>
                  </a:cubicBezTo>
                  <a:cubicBezTo>
                    <a:pt x="70" y="146"/>
                    <a:pt x="70" y="146"/>
                    <a:pt x="70" y="146"/>
                  </a:cubicBezTo>
                  <a:cubicBezTo>
                    <a:pt x="69" y="147"/>
                    <a:pt x="69" y="149"/>
                    <a:pt x="68" y="150"/>
                  </a:cubicBezTo>
                  <a:cubicBezTo>
                    <a:pt x="26" y="156"/>
                    <a:pt x="26" y="156"/>
                    <a:pt x="26" y="156"/>
                  </a:cubicBezTo>
                  <a:cubicBezTo>
                    <a:pt x="11" y="158"/>
                    <a:pt x="0" y="171"/>
                    <a:pt x="0" y="185"/>
                  </a:cubicBezTo>
                  <a:cubicBezTo>
                    <a:pt x="0" y="223"/>
                    <a:pt x="0" y="223"/>
                    <a:pt x="0" y="223"/>
                  </a:cubicBezTo>
                  <a:cubicBezTo>
                    <a:pt x="0" y="238"/>
                    <a:pt x="11" y="251"/>
                    <a:pt x="26" y="253"/>
                  </a:cubicBezTo>
                  <a:cubicBezTo>
                    <a:pt x="68" y="259"/>
                    <a:pt x="68" y="259"/>
                    <a:pt x="68" y="259"/>
                  </a:cubicBezTo>
                  <a:cubicBezTo>
                    <a:pt x="68" y="260"/>
                    <a:pt x="69" y="261"/>
                    <a:pt x="69" y="263"/>
                  </a:cubicBezTo>
                  <a:cubicBezTo>
                    <a:pt x="43" y="297"/>
                    <a:pt x="43" y="297"/>
                    <a:pt x="43" y="297"/>
                  </a:cubicBezTo>
                  <a:cubicBezTo>
                    <a:pt x="35" y="308"/>
                    <a:pt x="36" y="326"/>
                    <a:pt x="46" y="336"/>
                  </a:cubicBezTo>
                  <a:cubicBezTo>
                    <a:pt x="73" y="363"/>
                    <a:pt x="73" y="363"/>
                    <a:pt x="73" y="363"/>
                  </a:cubicBezTo>
                  <a:cubicBezTo>
                    <a:pt x="83" y="373"/>
                    <a:pt x="101" y="374"/>
                    <a:pt x="112" y="366"/>
                  </a:cubicBezTo>
                  <a:cubicBezTo>
                    <a:pt x="146" y="340"/>
                    <a:pt x="146" y="340"/>
                    <a:pt x="146" y="340"/>
                  </a:cubicBezTo>
                  <a:cubicBezTo>
                    <a:pt x="147" y="341"/>
                    <a:pt x="149" y="342"/>
                    <a:pt x="151" y="342"/>
                  </a:cubicBezTo>
                  <a:cubicBezTo>
                    <a:pt x="157" y="384"/>
                    <a:pt x="157" y="384"/>
                    <a:pt x="157" y="384"/>
                  </a:cubicBezTo>
                  <a:cubicBezTo>
                    <a:pt x="159" y="398"/>
                    <a:pt x="172" y="410"/>
                    <a:pt x="186" y="410"/>
                  </a:cubicBezTo>
                  <a:cubicBezTo>
                    <a:pt x="224" y="410"/>
                    <a:pt x="224" y="410"/>
                    <a:pt x="224" y="410"/>
                  </a:cubicBezTo>
                  <a:cubicBezTo>
                    <a:pt x="239" y="410"/>
                    <a:pt x="252" y="398"/>
                    <a:pt x="254" y="384"/>
                  </a:cubicBezTo>
                  <a:cubicBezTo>
                    <a:pt x="259" y="342"/>
                    <a:pt x="259" y="342"/>
                    <a:pt x="259" y="342"/>
                  </a:cubicBezTo>
                  <a:cubicBezTo>
                    <a:pt x="261" y="342"/>
                    <a:pt x="263" y="341"/>
                    <a:pt x="265" y="340"/>
                  </a:cubicBezTo>
                  <a:cubicBezTo>
                    <a:pt x="297" y="365"/>
                    <a:pt x="297" y="365"/>
                    <a:pt x="297" y="365"/>
                  </a:cubicBezTo>
                  <a:cubicBezTo>
                    <a:pt x="302" y="369"/>
                    <a:pt x="309" y="371"/>
                    <a:pt x="315" y="371"/>
                  </a:cubicBezTo>
                  <a:cubicBezTo>
                    <a:pt x="324" y="371"/>
                    <a:pt x="331" y="368"/>
                    <a:pt x="337" y="363"/>
                  </a:cubicBezTo>
                  <a:cubicBezTo>
                    <a:pt x="364" y="336"/>
                    <a:pt x="364" y="336"/>
                    <a:pt x="364" y="336"/>
                  </a:cubicBezTo>
                  <a:cubicBezTo>
                    <a:pt x="374" y="326"/>
                    <a:pt x="375" y="308"/>
                    <a:pt x="366" y="297"/>
                  </a:cubicBezTo>
                  <a:cubicBezTo>
                    <a:pt x="341" y="264"/>
                    <a:pt x="341" y="264"/>
                    <a:pt x="341" y="264"/>
                  </a:cubicBezTo>
                  <a:cubicBezTo>
                    <a:pt x="342" y="262"/>
                    <a:pt x="342" y="260"/>
                    <a:pt x="343" y="258"/>
                  </a:cubicBezTo>
                  <a:cubicBezTo>
                    <a:pt x="384" y="253"/>
                    <a:pt x="384" y="253"/>
                    <a:pt x="384" y="253"/>
                  </a:cubicBezTo>
                  <a:cubicBezTo>
                    <a:pt x="399" y="251"/>
                    <a:pt x="410" y="238"/>
                    <a:pt x="410" y="223"/>
                  </a:cubicBezTo>
                  <a:cubicBezTo>
                    <a:pt x="410" y="185"/>
                    <a:pt x="410" y="185"/>
                    <a:pt x="410" y="185"/>
                  </a:cubicBezTo>
                  <a:cubicBezTo>
                    <a:pt x="410" y="171"/>
                    <a:pt x="399" y="158"/>
                    <a:pt x="384" y="156"/>
                  </a:cubicBezTo>
                  <a:close/>
                  <a:moveTo>
                    <a:pt x="397" y="223"/>
                  </a:moveTo>
                  <a:cubicBezTo>
                    <a:pt x="397" y="231"/>
                    <a:pt x="390" y="238"/>
                    <a:pt x="382" y="239"/>
                  </a:cubicBezTo>
                  <a:cubicBezTo>
                    <a:pt x="337" y="245"/>
                    <a:pt x="337" y="245"/>
                    <a:pt x="337" y="245"/>
                  </a:cubicBezTo>
                  <a:cubicBezTo>
                    <a:pt x="335" y="246"/>
                    <a:pt x="332" y="247"/>
                    <a:pt x="332" y="250"/>
                  </a:cubicBezTo>
                  <a:cubicBezTo>
                    <a:pt x="330" y="254"/>
                    <a:pt x="328" y="258"/>
                    <a:pt x="327" y="262"/>
                  </a:cubicBezTo>
                  <a:cubicBezTo>
                    <a:pt x="326" y="264"/>
                    <a:pt x="326" y="267"/>
                    <a:pt x="328" y="269"/>
                  </a:cubicBezTo>
                  <a:cubicBezTo>
                    <a:pt x="355" y="305"/>
                    <a:pt x="355" y="305"/>
                    <a:pt x="355" y="305"/>
                  </a:cubicBezTo>
                  <a:cubicBezTo>
                    <a:pt x="360" y="311"/>
                    <a:pt x="359" y="321"/>
                    <a:pt x="354" y="326"/>
                  </a:cubicBezTo>
                  <a:cubicBezTo>
                    <a:pt x="327" y="353"/>
                    <a:pt x="327" y="353"/>
                    <a:pt x="327" y="353"/>
                  </a:cubicBezTo>
                  <a:cubicBezTo>
                    <a:pt x="324" y="356"/>
                    <a:pt x="320" y="358"/>
                    <a:pt x="315" y="358"/>
                  </a:cubicBezTo>
                  <a:cubicBezTo>
                    <a:pt x="312" y="358"/>
                    <a:pt x="308" y="357"/>
                    <a:pt x="306" y="355"/>
                  </a:cubicBezTo>
                  <a:cubicBezTo>
                    <a:pt x="270" y="327"/>
                    <a:pt x="270" y="327"/>
                    <a:pt x="270" y="327"/>
                  </a:cubicBezTo>
                  <a:cubicBezTo>
                    <a:pt x="268" y="325"/>
                    <a:pt x="265" y="325"/>
                    <a:pt x="262" y="326"/>
                  </a:cubicBezTo>
                  <a:cubicBezTo>
                    <a:pt x="259" y="328"/>
                    <a:pt x="255" y="330"/>
                    <a:pt x="251" y="331"/>
                  </a:cubicBezTo>
                  <a:cubicBezTo>
                    <a:pt x="248" y="332"/>
                    <a:pt x="247" y="335"/>
                    <a:pt x="246" y="338"/>
                  </a:cubicBezTo>
                  <a:cubicBezTo>
                    <a:pt x="240" y="382"/>
                    <a:pt x="240" y="382"/>
                    <a:pt x="240" y="382"/>
                  </a:cubicBezTo>
                  <a:cubicBezTo>
                    <a:pt x="239" y="390"/>
                    <a:pt x="232" y="396"/>
                    <a:pt x="224" y="396"/>
                  </a:cubicBezTo>
                  <a:cubicBezTo>
                    <a:pt x="186" y="396"/>
                    <a:pt x="186" y="396"/>
                    <a:pt x="186" y="396"/>
                  </a:cubicBezTo>
                  <a:cubicBezTo>
                    <a:pt x="179" y="396"/>
                    <a:pt x="171" y="390"/>
                    <a:pt x="170" y="382"/>
                  </a:cubicBezTo>
                  <a:cubicBezTo>
                    <a:pt x="164" y="338"/>
                    <a:pt x="164" y="338"/>
                    <a:pt x="164" y="338"/>
                  </a:cubicBezTo>
                  <a:cubicBezTo>
                    <a:pt x="158" y="339"/>
                    <a:pt x="158" y="339"/>
                    <a:pt x="158" y="339"/>
                  </a:cubicBezTo>
                  <a:cubicBezTo>
                    <a:pt x="164" y="337"/>
                    <a:pt x="164" y="337"/>
                    <a:pt x="164" y="337"/>
                  </a:cubicBezTo>
                  <a:cubicBezTo>
                    <a:pt x="164" y="334"/>
                    <a:pt x="162" y="332"/>
                    <a:pt x="160" y="331"/>
                  </a:cubicBezTo>
                  <a:cubicBezTo>
                    <a:pt x="156" y="329"/>
                    <a:pt x="152" y="328"/>
                    <a:pt x="148" y="326"/>
                  </a:cubicBezTo>
                  <a:cubicBezTo>
                    <a:pt x="145" y="325"/>
                    <a:pt x="142" y="326"/>
                    <a:pt x="140" y="327"/>
                  </a:cubicBezTo>
                  <a:cubicBezTo>
                    <a:pt x="104" y="355"/>
                    <a:pt x="104" y="355"/>
                    <a:pt x="104" y="355"/>
                  </a:cubicBezTo>
                  <a:cubicBezTo>
                    <a:pt x="98" y="359"/>
                    <a:pt x="88" y="359"/>
                    <a:pt x="83" y="353"/>
                  </a:cubicBezTo>
                  <a:cubicBezTo>
                    <a:pt x="56" y="327"/>
                    <a:pt x="56" y="327"/>
                    <a:pt x="56" y="327"/>
                  </a:cubicBezTo>
                  <a:cubicBezTo>
                    <a:pt x="50" y="321"/>
                    <a:pt x="50" y="311"/>
                    <a:pt x="54" y="305"/>
                  </a:cubicBezTo>
                  <a:cubicBezTo>
                    <a:pt x="83" y="268"/>
                    <a:pt x="83" y="268"/>
                    <a:pt x="83" y="268"/>
                  </a:cubicBezTo>
                  <a:cubicBezTo>
                    <a:pt x="84" y="266"/>
                    <a:pt x="85" y="263"/>
                    <a:pt x="83" y="261"/>
                  </a:cubicBezTo>
                  <a:cubicBezTo>
                    <a:pt x="82" y="257"/>
                    <a:pt x="80" y="254"/>
                    <a:pt x="79" y="250"/>
                  </a:cubicBezTo>
                  <a:cubicBezTo>
                    <a:pt x="78" y="247"/>
                    <a:pt x="76" y="246"/>
                    <a:pt x="73" y="245"/>
                  </a:cubicBezTo>
                  <a:cubicBezTo>
                    <a:pt x="28" y="239"/>
                    <a:pt x="28" y="239"/>
                    <a:pt x="28" y="239"/>
                  </a:cubicBezTo>
                  <a:cubicBezTo>
                    <a:pt x="20" y="238"/>
                    <a:pt x="14" y="231"/>
                    <a:pt x="14" y="223"/>
                  </a:cubicBezTo>
                  <a:cubicBezTo>
                    <a:pt x="14" y="185"/>
                    <a:pt x="14" y="185"/>
                    <a:pt x="14" y="185"/>
                  </a:cubicBezTo>
                  <a:cubicBezTo>
                    <a:pt x="14" y="178"/>
                    <a:pt x="20" y="170"/>
                    <a:pt x="28" y="169"/>
                  </a:cubicBezTo>
                  <a:cubicBezTo>
                    <a:pt x="71" y="163"/>
                    <a:pt x="71" y="163"/>
                    <a:pt x="71" y="163"/>
                  </a:cubicBezTo>
                  <a:cubicBezTo>
                    <a:pt x="74" y="163"/>
                    <a:pt x="74" y="163"/>
                    <a:pt x="74" y="163"/>
                  </a:cubicBezTo>
                  <a:cubicBezTo>
                    <a:pt x="76" y="163"/>
                    <a:pt x="79" y="161"/>
                    <a:pt x="80" y="159"/>
                  </a:cubicBezTo>
                  <a:cubicBezTo>
                    <a:pt x="81" y="155"/>
                    <a:pt x="82" y="151"/>
                    <a:pt x="84" y="148"/>
                  </a:cubicBezTo>
                  <a:cubicBezTo>
                    <a:pt x="85" y="146"/>
                    <a:pt x="84" y="142"/>
                    <a:pt x="83" y="140"/>
                  </a:cubicBezTo>
                  <a:cubicBezTo>
                    <a:pt x="55" y="104"/>
                    <a:pt x="55" y="104"/>
                    <a:pt x="55" y="104"/>
                  </a:cubicBezTo>
                  <a:cubicBezTo>
                    <a:pt x="50" y="98"/>
                    <a:pt x="51" y="88"/>
                    <a:pt x="56" y="82"/>
                  </a:cubicBezTo>
                  <a:cubicBezTo>
                    <a:pt x="83" y="55"/>
                    <a:pt x="83" y="55"/>
                    <a:pt x="83" y="55"/>
                  </a:cubicBezTo>
                  <a:cubicBezTo>
                    <a:pt x="88" y="50"/>
                    <a:pt x="98" y="50"/>
                    <a:pt x="104" y="54"/>
                  </a:cubicBezTo>
                  <a:cubicBezTo>
                    <a:pt x="142" y="83"/>
                    <a:pt x="142" y="83"/>
                    <a:pt x="142" y="83"/>
                  </a:cubicBezTo>
                  <a:cubicBezTo>
                    <a:pt x="144" y="84"/>
                    <a:pt x="146" y="84"/>
                    <a:pt x="149" y="83"/>
                  </a:cubicBezTo>
                  <a:cubicBezTo>
                    <a:pt x="152" y="82"/>
                    <a:pt x="156" y="80"/>
                    <a:pt x="160" y="79"/>
                  </a:cubicBezTo>
                  <a:cubicBezTo>
                    <a:pt x="162" y="78"/>
                    <a:pt x="164" y="75"/>
                    <a:pt x="164" y="73"/>
                  </a:cubicBezTo>
                  <a:cubicBezTo>
                    <a:pt x="170" y="27"/>
                    <a:pt x="170" y="27"/>
                    <a:pt x="170" y="27"/>
                  </a:cubicBezTo>
                  <a:cubicBezTo>
                    <a:pt x="171" y="20"/>
                    <a:pt x="179" y="13"/>
                    <a:pt x="186" y="13"/>
                  </a:cubicBezTo>
                  <a:cubicBezTo>
                    <a:pt x="224" y="13"/>
                    <a:pt x="224" y="13"/>
                    <a:pt x="224" y="13"/>
                  </a:cubicBezTo>
                  <a:cubicBezTo>
                    <a:pt x="232" y="13"/>
                    <a:pt x="239" y="20"/>
                    <a:pt x="240" y="27"/>
                  </a:cubicBezTo>
                  <a:cubicBezTo>
                    <a:pt x="246" y="70"/>
                    <a:pt x="246" y="70"/>
                    <a:pt x="246" y="70"/>
                  </a:cubicBezTo>
                  <a:cubicBezTo>
                    <a:pt x="247" y="73"/>
                    <a:pt x="247" y="73"/>
                    <a:pt x="247" y="73"/>
                  </a:cubicBezTo>
                  <a:cubicBezTo>
                    <a:pt x="247" y="76"/>
                    <a:pt x="249" y="78"/>
                    <a:pt x="251" y="79"/>
                  </a:cubicBezTo>
                  <a:cubicBezTo>
                    <a:pt x="255" y="80"/>
                    <a:pt x="258" y="82"/>
                    <a:pt x="261" y="83"/>
                  </a:cubicBezTo>
                  <a:cubicBezTo>
                    <a:pt x="264" y="84"/>
                    <a:pt x="267" y="83"/>
                    <a:pt x="270" y="82"/>
                  </a:cubicBezTo>
                  <a:cubicBezTo>
                    <a:pt x="305" y="54"/>
                    <a:pt x="305" y="54"/>
                    <a:pt x="305" y="54"/>
                  </a:cubicBezTo>
                  <a:cubicBezTo>
                    <a:pt x="311" y="50"/>
                    <a:pt x="321" y="51"/>
                    <a:pt x="326" y="56"/>
                  </a:cubicBezTo>
                  <a:cubicBezTo>
                    <a:pt x="353" y="83"/>
                    <a:pt x="353" y="83"/>
                    <a:pt x="353" y="83"/>
                  </a:cubicBezTo>
                  <a:cubicBezTo>
                    <a:pt x="359" y="88"/>
                    <a:pt x="359" y="98"/>
                    <a:pt x="355" y="104"/>
                  </a:cubicBezTo>
                  <a:cubicBezTo>
                    <a:pt x="327" y="140"/>
                    <a:pt x="327" y="140"/>
                    <a:pt x="327" y="140"/>
                  </a:cubicBezTo>
                  <a:cubicBezTo>
                    <a:pt x="325" y="142"/>
                    <a:pt x="325" y="145"/>
                    <a:pt x="326" y="147"/>
                  </a:cubicBezTo>
                  <a:cubicBezTo>
                    <a:pt x="328" y="151"/>
                    <a:pt x="330" y="155"/>
                    <a:pt x="331" y="159"/>
                  </a:cubicBezTo>
                  <a:cubicBezTo>
                    <a:pt x="332" y="161"/>
                    <a:pt x="335" y="163"/>
                    <a:pt x="338" y="163"/>
                  </a:cubicBezTo>
                  <a:cubicBezTo>
                    <a:pt x="382" y="169"/>
                    <a:pt x="382" y="169"/>
                    <a:pt x="382" y="169"/>
                  </a:cubicBezTo>
                  <a:cubicBezTo>
                    <a:pt x="390" y="170"/>
                    <a:pt x="397" y="178"/>
                    <a:pt x="397" y="185"/>
                  </a:cubicBezTo>
                  <a:lnTo>
                    <a:pt x="397" y="22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Freeform 17">
              <a:extLst>
                <a:ext uri="{FF2B5EF4-FFF2-40B4-BE49-F238E27FC236}">
                  <a16:creationId xmlns:a16="http://schemas.microsoft.com/office/drawing/2014/main" id="{44DA2FBA-1F58-42BE-A465-8CC7655CBF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423142" y="4239133"/>
              <a:ext cx="771457" cy="605576"/>
            </a:xfrm>
            <a:custGeom>
              <a:avLst/>
              <a:gdLst>
                <a:gd name="T0" fmla="*/ 405 w 422"/>
                <a:gd name="T1" fmla="*/ 54 h 331"/>
                <a:gd name="T2" fmla="*/ 300 w 422"/>
                <a:gd name="T3" fmla="*/ 54 h 331"/>
                <a:gd name="T4" fmla="*/ 300 w 422"/>
                <a:gd name="T5" fmla="*/ 46 h 331"/>
                <a:gd name="T6" fmla="*/ 254 w 422"/>
                <a:gd name="T7" fmla="*/ 0 h 331"/>
                <a:gd name="T8" fmla="*/ 168 w 422"/>
                <a:gd name="T9" fmla="*/ 0 h 331"/>
                <a:gd name="T10" fmla="*/ 122 w 422"/>
                <a:gd name="T11" fmla="*/ 46 h 331"/>
                <a:gd name="T12" fmla="*/ 122 w 422"/>
                <a:gd name="T13" fmla="*/ 54 h 331"/>
                <a:gd name="T14" fmla="*/ 17 w 422"/>
                <a:gd name="T15" fmla="*/ 54 h 331"/>
                <a:gd name="T16" fmla="*/ 0 w 422"/>
                <a:gd name="T17" fmla="*/ 71 h 331"/>
                <a:gd name="T18" fmla="*/ 0 w 422"/>
                <a:gd name="T19" fmla="*/ 314 h 331"/>
                <a:gd name="T20" fmla="*/ 17 w 422"/>
                <a:gd name="T21" fmla="*/ 331 h 331"/>
                <a:gd name="T22" fmla="*/ 405 w 422"/>
                <a:gd name="T23" fmla="*/ 331 h 331"/>
                <a:gd name="T24" fmla="*/ 422 w 422"/>
                <a:gd name="T25" fmla="*/ 314 h 331"/>
                <a:gd name="T26" fmla="*/ 422 w 422"/>
                <a:gd name="T27" fmla="*/ 71 h 331"/>
                <a:gd name="T28" fmla="*/ 405 w 422"/>
                <a:gd name="T29" fmla="*/ 54 h 331"/>
                <a:gd name="T30" fmla="*/ 168 w 422"/>
                <a:gd name="T31" fmla="*/ 14 h 331"/>
                <a:gd name="T32" fmla="*/ 254 w 422"/>
                <a:gd name="T33" fmla="*/ 14 h 331"/>
                <a:gd name="T34" fmla="*/ 286 w 422"/>
                <a:gd name="T35" fmla="*/ 46 h 331"/>
                <a:gd name="T36" fmla="*/ 286 w 422"/>
                <a:gd name="T37" fmla="*/ 54 h 331"/>
                <a:gd name="T38" fmla="*/ 135 w 422"/>
                <a:gd name="T39" fmla="*/ 54 h 331"/>
                <a:gd name="T40" fmla="*/ 135 w 422"/>
                <a:gd name="T41" fmla="*/ 46 h 331"/>
                <a:gd name="T42" fmla="*/ 168 w 422"/>
                <a:gd name="T43" fmla="*/ 14 h 331"/>
                <a:gd name="T44" fmla="*/ 14 w 422"/>
                <a:gd name="T45" fmla="*/ 71 h 331"/>
                <a:gd name="T46" fmla="*/ 17 w 422"/>
                <a:gd name="T47" fmla="*/ 68 h 331"/>
                <a:gd name="T48" fmla="*/ 405 w 422"/>
                <a:gd name="T49" fmla="*/ 68 h 331"/>
                <a:gd name="T50" fmla="*/ 408 w 422"/>
                <a:gd name="T51" fmla="*/ 71 h 331"/>
                <a:gd name="T52" fmla="*/ 408 w 422"/>
                <a:gd name="T53" fmla="*/ 146 h 331"/>
                <a:gd name="T54" fmla="*/ 348 w 422"/>
                <a:gd name="T55" fmla="*/ 178 h 331"/>
                <a:gd name="T56" fmla="*/ 244 w 422"/>
                <a:gd name="T57" fmla="*/ 205 h 331"/>
                <a:gd name="T58" fmla="*/ 243 w 422"/>
                <a:gd name="T59" fmla="*/ 195 h 331"/>
                <a:gd name="T60" fmla="*/ 211 w 422"/>
                <a:gd name="T61" fmla="*/ 170 h 331"/>
                <a:gd name="T62" fmla="*/ 180 w 422"/>
                <a:gd name="T63" fmla="*/ 195 h 331"/>
                <a:gd name="T64" fmla="*/ 179 w 422"/>
                <a:gd name="T65" fmla="*/ 205 h 331"/>
                <a:gd name="T66" fmla="*/ 73 w 422"/>
                <a:gd name="T67" fmla="*/ 178 h 331"/>
                <a:gd name="T68" fmla="*/ 14 w 422"/>
                <a:gd name="T69" fmla="*/ 146 h 331"/>
                <a:gd name="T70" fmla="*/ 14 w 422"/>
                <a:gd name="T71" fmla="*/ 71 h 331"/>
                <a:gd name="T72" fmla="*/ 237 w 422"/>
                <a:gd name="T73" fmla="*/ 208 h 331"/>
                <a:gd name="T74" fmla="*/ 237 w 422"/>
                <a:gd name="T75" fmla="*/ 232 h 331"/>
                <a:gd name="T76" fmla="*/ 186 w 422"/>
                <a:gd name="T77" fmla="*/ 232 h 331"/>
                <a:gd name="T78" fmla="*/ 186 w 422"/>
                <a:gd name="T79" fmla="*/ 209 h 331"/>
                <a:gd name="T80" fmla="*/ 187 w 422"/>
                <a:gd name="T81" fmla="*/ 197 h 331"/>
                <a:gd name="T82" fmla="*/ 211 w 422"/>
                <a:gd name="T83" fmla="*/ 177 h 331"/>
                <a:gd name="T84" fmla="*/ 236 w 422"/>
                <a:gd name="T85" fmla="*/ 196 h 331"/>
                <a:gd name="T86" fmla="*/ 237 w 422"/>
                <a:gd name="T87" fmla="*/ 208 h 331"/>
                <a:gd name="T88" fmla="*/ 405 w 422"/>
                <a:gd name="T89" fmla="*/ 318 h 331"/>
                <a:gd name="T90" fmla="*/ 17 w 422"/>
                <a:gd name="T91" fmla="*/ 318 h 331"/>
                <a:gd name="T92" fmla="*/ 14 w 422"/>
                <a:gd name="T93" fmla="*/ 314 h 331"/>
                <a:gd name="T94" fmla="*/ 14 w 422"/>
                <a:gd name="T95" fmla="*/ 154 h 331"/>
                <a:gd name="T96" fmla="*/ 71 w 422"/>
                <a:gd name="T97" fmla="*/ 185 h 331"/>
                <a:gd name="T98" fmla="*/ 179 w 422"/>
                <a:gd name="T99" fmla="*/ 212 h 331"/>
                <a:gd name="T100" fmla="*/ 179 w 422"/>
                <a:gd name="T101" fmla="*/ 235 h 331"/>
                <a:gd name="T102" fmla="*/ 182 w 422"/>
                <a:gd name="T103" fmla="*/ 238 h 331"/>
                <a:gd name="T104" fmla="*/ 240 w 422"/>
                <a:gd name="T105" fmla="*/ 238 h 331"/>
                <a:gd name="T106" fmla="*/ 244 w 422"/>
                <a:gd name="T107" fmla="*/ 235 h 331"/>
                <a:gd name="T108" fmla="*/ 244 w 422"/>
                <a:gd name="T109" fmla="*/ 212 h 331"/>
                <a:gd name="T110" fmla="*/ 351 w 422"/>
                <a:gd name="T111" fmla="*/ 185 h 331"/>
                <a:gd name="T112" fmla="*/ 408 w 422"/>
                <a:gd name="T113" fmla="*/ 154 h 331"/>
                <a:gd name="T114" fmla="*/ 408 w 422"/>
                <a:gd name="T115" fmla="*/ 314 h 331"/>
                <a:gd name="T116" fmla="*/ 405 w 422"/>
                <a:gd name="T117" fmla="*/ 318 h 3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422" h="331">
                  <a:moveTo>
                    <a:pt x="405" y="54"/>
                  </a:moveTo>
                  <a:cubicBezTo>
                    <a:pt x="300" y="54"/>
                    <a:pt x="300" y="54"/>
                    <a:pt x="300" y="54"/>
                  </a:cubicBezTo>
                  <a:cubicBezTo>
                    <a:pt x="300" y="46"/>
                    <a:pt x="300" y="46"/>
                    <a:pt x="300" y="46"/>
                  </a:cubicBezTo>
                  <a:cubicBezTo>
                    <a:pt x="300" y="21"/>
                    <a:pt x="279" y="0"/>
                    <a:pt x="254" y="0"/>
                  </a:cubicBezTo>
                  <a:cubicBezTo>
                    <a:pt x="168" y="0"/>
                    <a:pt x="168" y="0"/>
                    <a:pt x="168" y="0"/>
                  </a:cubicBezTo>
                  <a:cubicBezTo>
                    <a:pt x="142" y="0"/>
                    <a:pt x="122" y="21"/>
                    <a:pt x="122" y="46"/>
                  </a:cubicBezTo>
                  <a:cubicBezTo>
                    <a:pt x="122" y="54"/>
                    <a:pt x="122" y="54"/>
                    <a:pt x="122" y="54"/>
                  </a:cubicBezTo>
                  <a:cubicBezTo>
                    <a:pt x="17" y="54"/>
                    <a:pt x="17" y="54"/>
                    <a:pt x="17" y="54"/>
                  </a:cubicBezTo>
                  <a:cubicBezTo>
                    <a:pt x="8" y="54"/>
                    <a:pt x="0" y="62"/>
                    <a:pt x="0" y="71"/>
                  </a:cubicBezTo>
                  <a:cubicBezTo>
                    <a:pt x="0" y="314"/>
                    <a:pt x="0" y="314"/>
                    <a:pt x="0" y="314"/>
                  </a:cubicBezTo>
                  <a:cubicBezTo>
                    <a:pt x="0" y="324"/>
                    <a:pt x="8" y="331"/>
                    <a:pt x="17" y="331"/>
                  </a:cubicBezTo>
                  <a:cubicBezTo>
                    <a:pt x="405" y="331"/>
                    <a:pt x="405" y="331"/>
                    <a:pt x="405" y="331"/>
                  </a:cubicBezTo>
                  <a:cubicBezTo>
                    <a:pt x="414" y="331"/>
                    <a:pt x="422" y="324"/>
                    <a:pt x="422" y="314"/>
                  </a:cubicBezTo>
                  <a:cubicBezTo>
                    <a:pt x="422" y="71"/>
                    <a:pt x="422" y="71"/>
                    <a:pt x="422" y="71"/>
                  </a:cubicBezTo>
                  <a:cubicBezTo>
                    <a:pt x="422" y="62"/>
                    <a:pt x="414" y="54"/>
                    <a:pt x="405" y="54"/>
                  </a:cubicBezTo>
                  <a:close/>
                  <a:moveTo>
                    <a:pt x="168" y="14"/>
                  </a:moveTo>
                  <a:cubicBezTo>
                    <a:pt x="254" y="14"/>
                    <a:pt x="254" y="14"/>
                    <a:pt x="254" y="14"/>
                  </a:cubicBezTo>
                  <a:cubicBezTo>
                    <a:pt x="272" y="14"/>
                    <a:pt x="286" y="29"/>
                    <a:pt x="286" y="46"/>
                  </a:cubicBezTo>
                  <a:cubicBezTo>
                    <a:pt x="286" y="54"/>
                    <a:pt x="286" y="54"/>
                    <a:pt x="286" y="54"/>
                  </a:cubicBezTo>
                  <a:cubicBezTo>
                    <a:pt x="135" y="54"/>
                    <a:pt x="135" y="54"/>
                    <a:pt x="135" y="54"/>
                  </a:cubicBezTo>
                  <a:cubicBezTo>
                    <a:pt x="135" y="46"/>
                    <a:pt x="135" y="46"/>
                    <a:pt x="135" y="46"/>
                  </a:cubicBezTo>
                  <a:cubicBezTo>
                    <a:pt x="135" y="29"/>
                    <a:pt x="150" y="14"/>
                    <a:pt x="168" y="14"/>
                  </a:cubicBezTo>
                  <a:close/>
                  <a:moveTo>
                    <a:pt x="14" y="71"/>
                  </a:moveTo>
                  <a:cubicBezTo>
                    <a:pt x="14" y="69"/>
                    <a:pt x="15" y="68"/>
                    <a:pt x="17" y="68"/>
                  </a:cubicBezTo>
                  <a:cubicBezTo>
                    <a:pt x="405" y="68"/>
                    <a:pt x="405" y="68"/>
                    <a:pt x="405" y="68"/>
                  </a:cubicBezTo>
                  <a:cubicBezTo>
                    <a:pt x="407" y="68"/>
                    <a:pt x="408" y="69"/>
                    <a:pt x="408" y="71"/>
                  </a:cubicBezTo>
                  <a:cubicBezTo>
                    <a:pt x="408" y="146"/>
                    <a:pt x="408" y="146"/>
                    <a:pt x="408" y="146"/>
                  </a:cubicBezTo>
                  <a:cubicBezTo>
                    <a:pt x="389" y="159"/>
                    <a:pt x="369" y="170"/>
                    <a:pt x="348" y="178"/>
                  </a:cubicBezTo>
                  <a:cubicBezTo>
                    <a:pt x="315" y="193"/>
                    <a:pt x="280" y="201"/>
                    <a:pt x="244" y="205"/>
                  </a:cubicBezTo>
                  <a:cubicBezTo>
                    <a:pt x="243" y="195"/>
                    <a:pt x="243" y="195"/>
                    <a:pt x="243" y="195"/>
                  </a:cubicBezTo>
                  <a:cubicBezTo>
                    <a:pt x="239" y="180"/>
                    <a:pt x="226" y="170"/>
                    <a:pt x="211" y="170"/>
                  </a:cubicBezTo>
                  <a:cubicBezTo>
                    <a:pt x="196" y="170"/>
                    <a:pt x="183" y="180"/>
                    <a:pt x="180" y="195"/>
                  </a:cubicBezTo>
                  <a:cubicBezTo>
                    <a:pt x="179" y="205"/>
                    <a:pt x="179" y="205"/>
                    <a:pt x="179" y="205"/>
                  </a:cubicBezTo>
                  <a:cubicBezTo>
                    <a:pt x="143" y="202"/>
                    <a:pt x="107" y="193"/>
                    <a:pt x="73" y="178"/>
                  </a:cubicBezTo>
                  <a:cubicBezTo>
                    <a:pt x="52" y="170"/>
                    <a:pt x="33" y="159"/>
                    <a:pt x="14" y="146"/>
                  </a:cubicBezTo>
                  <a:lnTo>
                    <a:pt x="14" y="71"/>
                  </a:lnTo>
                  <a:close/>
                  <a:moveTo>
                    <a:pt x="237" y="208"/>
                  </a:moveTo>
                  <a:cubicBezTo>
                    <a:pt x="237" y="232"/>
                    <a:pt x="237" y="232"/>
                    <a:pt x="237" y="232"/>
                  </a:cubicBezTo>
                  <a:cubicBezTo>
                    <a:pt x="186" y="232"/>
                    <a:pt x="186" y="232"/>
                    <a:pt x="186" y="232"/>
                  </a:cubicBezTo>
                  <a:cubicBezTo>
                    <a:pt x="186" y="209"/>
                    <a:pt x="186" y="209"/>
                    <a:pt x="186" y="209"/>
                  </a:cubicBezTo>
                  <a:cubicBezTo>
                    <a:pt x="187" y="197"/>
                    <a:pt x="187" y="197"/>
                    <a:pt x="187" y="197"/>
                  </a:cubicBezTo>
                  <a:cubicBezTo>
                    <a:pt x="189" y="185"/>
                    <a:pt x="200" y="177"/>
                    <a:pt x="211" y="177"/>
                  </a:cubicBezTo>
                  <a:cubicBezTo>
                    <a:pt x="223" y="177"/>
                    <a:pt x="233" y="185"/>
                    <a:pt x="236" y="196"/>
                  </a:cubicBezTo>
                  <a:lnTo>
                    <a:pt x="237" y="208"/>
                  </a:lnTo>
                  <a:close/>
                  <a:moveTo>
                    <a:pt x="405" y="318"/>
                  </a:moveTo>
                  <a:cubicBezTo>
                    <a:pt x="17" y="318"/>
                    <a:pt x="17" y="318"/>
                    <a:pt x="17" y="318"/>
                  </a:cubicBezTo>
                  <a:cubicBezTo>
                    <a:pt x="15" y="318"/>
                    <a:pt x="14" y="316"/>
                    <a:pt x="14" y="314"/>
                  </a:cubicBezTo>
                  <a:cubicBezTo>
                    <a:pt x="14" y="154"/>
                    <a:pt x="14" y="154"/>
                    <a:pt x="14" y="154"/>
                  </a:cubicBezTo>
                  <a:cubicBezTo>
                    <a:pt x="32" y="166"/>
                    <a:pt x="51" y="176"/>
                    <a:pt x="71" y="185"/>
                  </a:cubicBezTo>
                  <a:cubicBezTo>
                    <a:pt x="105" y="199"/>
                    <a:pt x="142" y="208"/>
                    <a:pt x="179" y="212"/>
                  </a:cubicBezTo>
                  <a:cubicBezTo>
                    <a:pt x="179" y="235"/>
                    <a:pt x="179" y="235"/>
                    <a:pt x="179" y="235"/>
                  </a:cubicBezTo>
                  <a:cubicBezTo>
                    <a:pt x="179" y="237"/>
                    <a:pt x="180" y="238"/>
                    <a:pt x="182" y="238"/>
                  </a:cubicBezTo>
                  <a:cubicBezTo>
                    <a:pt x="240" y="238"/>
                    <a:pt x="240" y="238"/>
                    <a:pt x="240" y="238"/>
                  </a:cubicBezTo>
                  <a:cubicBezTo>
                    <a:pt x="242" y="238"/>
                    <a:pt x="244" y="237"/>
                    <a:pt x="244" y="235"/>
                  </a:cubicBezTo>
                  <a:cubicBezTo>
                    <a:pt x="244" y="212"/>
                    <a:pt x="244" y="212"/>
                    <a:pt x="244" y="212"/>
                  </a:cubicBezTo>
                  <a:cubicBezTo>
                    <a:pt x="281" y="208"/>
                    <a:pt x="317" y="199"/>
                    <a:pt x="351" y="185"/>
                  </a:cubicBezTo>
                  <a:cubicBezTo>
                    <a:pt x="371" y="176"/>
                    <a:pt x="390" y="166"/>
                    <a:pt x="408" y="154"/>
                  </a:cubicBezTo>
                  <a:cubicBezTo>
                    <a:pt x="408" y="314"/>
                    <a:pt x="408" y="314"/>
                    <a:pt x="408" y="314"/>
                  </a:cubicBezTo>
                  <a:cubicBezTo>
                    <a:pt x="408" y="316"/>
                    <a:pt x="407" y="318"/>
                    <a:pt x="405" y="31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Freeform 18">
              <a:extLst>
                <a:ext uri="{FF2B5EF4-FFF2-40B4-BE49-F238E27FC236}">
                  <a16:creationId xmlns:a16="http://schemas.microsoft.com/office/drawing/2014/main" id="{3F93CCC2-1F17-4C2E-BCD2-5897DBFA372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48699" y="2406048"/>
              <a:ext cx="850989" cy="682836"/>
            </a:xfrm>
            <a:custGeom>
              <a:avLst/>
              <a:gdLst>
                <a:gd name="T0" fmla="*/ 315 w 466"/>
                <a:gd name="T1" fmla="*/ 12 h 373"/>
                <a:gd name="T2" fmla="*/ 239 w 466"/>
                <a:gd name="T3" fmla="*/ 75 h 373"/>
                <a:gd name="T4" fmla="*/ 38 w 466"/>
                <a:gd name="T5" fmla="*/ 111 h 373"/>
                <a:gd name="T6" fmla="*/ 0 w 466"/>
                <a:gd name="T7" fmla="*/ 228 h 373"/>
                <a:gd name="T8" fmla="*/ 38 w 466"/>
                <a:gd name="T9" fmla="*/ 263 h 373"/>
                <a:gd name="T10" fmla="*/ 144 w 466"/>
                <a:gd name="T11" fmla="*/ 325 h 373"/>
                <a:gd name="T12" fmla="*/ 239 w 466"/>
                <a:gd name="T13" fmla="*/ 299 h 373"/>
                <a:gd name="T14" fmla="*/ 315 w 466"/>
                <a:gd name="T15" fmla="*/ 362 h 373"/>
                <a:gd name="T16" fmla="*/ 357 w 466"/>
                <a:gd name="T17" fmla="*/ 318 h 373"/>
                <a:gd name="T18" fmla="*/ 334 w 466"/>
                <a:gd name="T19" fmla="*/ 0 h 373"/>
                <a:gd name="T20" fmla="*/ 69 w 466"/>
                <a:gd name="T21" fmla="*/ 251 h 373"/>
                <a:gd name="T22" fmla="*/ 135 w 466"/>
                <a:gd name="T23" fmla="*/ 284 h 373"/>
                <a:gd name="T24" fmla="*/ 197 w 466"/>
                <a:gd name="T25" fmla="*/ 287 h 373"/>
                <a:gd name="T26" fmla="*/ 105 w 466"/>
                <a:gd name="T27" fmla="*/ 261 h 373"/>
                <a:gd name="T28" fmla="*/ 135 w 466"/>
                <a:gd name="T29" fmla="*/ 275 h 373"/>
                <a:gd name="T30" fmla="*/ 339 w 466"/>
                <a:gd name="T31" fmla="*/ 318 h 373"/>
                <a:gd name="T32" fmla="*/ 328 w 466"/>
                <a:gd name="T33" fmla="*/ 351 h 373"/>
                <a:gd name="T34" fmla="*/ 244 w 466"/>
                <a:gd name="T35" fmla="*/ 282 h 373"/>
                <a:gd name="T36" fmla="*/ 49 w 466"/>
                <a:gd name="T37" fmla="*/ 237 h 373"/>
                <a:gd name="T38" fmla="*/ 17 w 466"/>
                <a:gd name="T39" fmla="*/ 228 h 373"/>
                <a:gd name="T40" fmla="*/ 38 w 466"/>
                <a:gd name="T41" fmla="*/ 129 h 373"/>
                <a:gd name="T42" fmla="*/ 50 w 466"/>
                <a:gd name="T43" fmla="*/ 146 h 373"/>
                <a:gd name="T44" fmla="*/ 324 w 466"/>
                <a:gd name="T45" fmla="*/ 29 h 373"/>
                <a:gd name="T46" fmla="*/ 334 w 466"/>
                <a:gd name="T47" fmla="*/ 18 h 373"/>
                <a:gd name="T48" fmla="*/ 339 w 466"/>
                <a:gd name="T49" fmla="*/ 318 h 373"/>
                <a:gd name="T50" fmla="*/ 453 w 466"/>
                <a:gd name="T51" fmla="*/ 114 h 373"/>
                <a:gd name="T52" fmla="*/ 457 w 466"/>
                <a:gd name="T53" fmla="*/ 183 h 373"/>
                <a:gd name="T54" fmla="*/ 456 w 466"/>
                <a:gd name="T55" fmla="*/ 242 h 373"/>
                <a:gd name="T56" fmla="*/ 461 w 466"/>
                <a:gd name="T57" fmla="*/ 238 h 373"/>
                <a:gd name="T58" fmla="*/ 459 w 466"/>
                <a:gd name="T59" fmla="*/ 117 h 373"/>
                <a:gd name="T60" fmla="*/ 386 w 466"/>
                <a:gd name="T61" fmla="*/ 96 h 373"/>
                <a:gd name="T62" fmla="*/ 386 w 466"/>
                <a:gd name="T63" fmla="*/ 269 h 373"/>
                <a:gd name="T64" fmla="*/ 390 w 466"/>
                <a:gd name="T65" fmla="*/ 276 h 373"/>
                <a:gd name="T66" fmla="*/ 417 w 466"/>
                <a:gd name="T67" fmla="*/ 183 h 373"/>
                <a:gd name="T68" fmla="*/ 388 w 466"/>
                <a:gd name="T69" fmla="*/ 90 h 3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66" h="373">
                  <a:moveTo>
                    <a:pt x="334" y="0"/>
                  </a:moveTo>
                  <a:cubicBezTo>
                    <a:pt x="328" y="0"/>
                    <a:pt x="321" y="4"/>
                    <a:pt x="315" y="12"/>
                  </a:cubicBezTo>
                  <a:cubicBezTo>
                    <a:pt x="313" y="14"/>
                    <a:pt x="312" y="16"/>
                    <a:pt x="310" y="19"/>
                  </a:cubicBezTo>
                  <a:cubicBezTo>
                    <a:pt x="298" y="34"/>
                    <a:pt x="277" y="62"/>
                    <a:pt x="239" y="75"/>
                  </a:cubicBezTo>
                  <a:cubicBezTo>
                    <a:pt x="63" y="124"/>
                    <a:pt x="63" y="124"/>
                    <a:pt x="63" y="124"/>
                  </a:cubicBezTo>
                  <a:cubicBezTo>
                    <a:pt x="58" y="116"/>
                    <a:pt x="49" y="111"/>
                    <a:pt x="38" y="111"/>
                  </a:cubicBezTo>
                  <a:cubicBezTo>
                    <a:pt x="20" y="111"/>
                    <a:pt x="0" y="125"/>
                    <a:pt x="0" y="146"/>
                  </a:cubicBezTo>
                  <a:cubicBezTo>
                    <a:pt x="0" y="228"/>
                    <a:pt x="0" y="228"/>
                    <a:pt x="0" y="228"/>
                  </a:cubicBezTo>
                  <a:cubicBezTo>
                    <a:pt x="0" y="249"/>
                    <a:pt x="20" y="263"/>
                    <a:pt x="38" y="263"/>
                  </a:cubicBezTo>
                  <a:cubicBezTo>
                    <a:pt x="38" y="263"/>
                    <a:pt x="38" y="263"/>
                    <a:pt x="38" y="263"/>
                  </a:cubicBezTo>
                  <a:cubicBezTo>
                    <a:pt x="44" y="263"/>
                    <a:pt x="49" y="262"/>
                    <a:pt x="53" y="259"/>
                  </a:cubicBezTo>
                  <a:cubicBezTo>
                    <a:pt x="66" y="298"/>
                    <a:pt x="102" y="325"/>
                    <a:pt x="144" y="325"/>
                  </a:cubicBezTo>
                  <a:cubicBezTo>
                    <a:pt x="172" y="325"/>
                    <a:pt x="198" y="313"/>
                    <a:pt x="216" y="292"/>
                  </a:cubicBezTo>
                  <a:cubicBezTo>
                    <a:pt x="239" y="299"/>
                    <a:pt x="239" y="299"/>
                    <a:pt x="239" y="299"/>
                  </a:cubicBezTo>
                  <a:cubicBezTo>
                    <a:pt x="277" y="312"/>
                    <a:pt x="298" y="340"/>
                    <a:pt x="310" y="355"/>
                  </a:cubicBezTo>
                  <a:cubicBezTo>
                    <a:pt x="312" y="358"/>
                    <a:pt x="313" y="360"/>
                    <a:pt x="315" y="362"/>
                  </a:cubicBezTo>
                  <a:cubicBezTo>
                    <a:pt x="321" y="369"/>
                    <a:pt x="328" y="373"/>
                    <a:pt x="334" y="373"/>
                  </a:cubicBezTo>
                  <a:cubicBezTo>
                    <a:pt x="357" y="373"/>
                    <a:pt x="357" y="333"/>
                    <a:pt x="357" y="318"/>
                  </a:cubicBezTo>
                  <a:cubicBezTo>
                    <a:pt x="357" y="56"/>
                    <a:pt x="357" y="56"/>
                    <a:pt x="357" y="56"/>
                  </a:cubicBezTo>
                  <a:cubicBezTo>
                    <a:pt x="357" y="41"/>
                    <a:pt x="357" y="0"/>
                    <a:pt x="334" y="0"/>
                  </a:cubicBezTo>
                  <a:close/>
                  <a:moveTo>
                    <a:pt x="144" y="308"/>
                  </a:moveTo>
                  <a:cubicBezTo>
                    <a:pt x="109" y="308"/>
                    <a:pt x="78" y="284"/>
                    <a:pt x="69" y="251"/>
                  </a:cubicBezTo>
                  <a:cubicBezTo>
                    <a:pt x="92" y="258"/>
                    <a:pt x="92" y="258"/>
                    <a:pt x="92" y="258"/>
                  </a:cubicBezTo>
                  <a:cubicBezTo>
                    <a:pt x="100" y="274"/>
                    <a:pt x="116" y="284"/>
                    <a:pt x="135" y="284"/>
                  </a:cubicBezTo>
                  <a:cubicBezTo>
                    <a:pt x="144" y="284"/>
                    <a:pt x="152" y="281"/>
                    <a:pt x="160" y="277"/>
                  </a:cubicBezTo>
                  <a:cubicBezTo>
                    <a:pt x="197" y="287"/>
                    <a:pt x="197" y="287"/>
                    <a:pt x="197" y="287"/>
                  </a:cubicBezTo>
                  <a:cubicBezTo>
                    <a:pt x="183" y="300"/>
                    <a:pt x="164" y="308"/>
                    <a:pt x="144" y="308"/>
                  </a:cubicBezTo>
                  <a:close/>
                  <a:moveTo>
                    <a:pt x="105" y="261"/>
                  </a:moveTo>
                  <a:cubicBezTo>
                    <a:pt x="147" y="273"/>
                    <a:pt x="147" y="273"/>
                    <a:pt x="147" y="273"/>
                  </a:cubicBezTo>
                  <a:cubicBezTo>
                    <a:pt x="143" y="274"/>
                    <a:pt x="139" y="275"/>
                    <a:pt x="135" y="275"/>
                  </a:cubicBezTo>
                  <a:cubicBezTo>
                    <a:pt x="123" y="275"/>
                    <a:pt x="112" y="270"/>
                    <a:pt x="105" y="261"/>
                  </a:cubicBezTo>
                  <a:close/>
                  <a:moveTo>
                    <a:pt x="339" y="318"/>
                  </a:moveTo>
                  <a:cubicBezTo>
                    <a:pt x="339" y="346"/>
                    <a:pt x="335" y="354"/>
                    <a:pt x="334" y="356"/>
                  </a:cubicBezTo>
                  <a:cubicBezTo>
                    <a:pt x="333" y="355"/>
                    <a:pt x="331" y="354"/>
                    <a:pt x="328" y="351"/>
                  </a:cubicBezTo>
                  <a:cubicBezTo>
                    <a:pt x="327" y="349"/>
                    <a:pt x="326" y="347"/>
                    <a:pt x="324" y="345"/>
                  </a:cubicBezTo>
                  <a:cubicBezTo>
                    <a:pt x="311" y="328"/>
                    <a:pt x="288" y="297"/>
                    <a:pt x="244" y="282"/>
                  </a:cubicBezTo>
                  <a:cubicBezTo>
                    <a:pt x="50" y="228"/>
                    <a:pt x="50" y="228"/>
                    <a:pt x="50" y="228"/>
                  </a:cubicBezTo>
                  <a:cubicBezTo>
                    <a:pt x="49" y="237"/>
                    <a:pt x="49" y="237"/>
                    <a:pt x="49" y="237"/>
                  </a:cubicBezTo>
                  <a:cubicBezTo>
                    <a:pt x="48" y="239"/>
                    <a:pt x="47" y="245"/>
                    <a:pt x="38" y="245"/>
                  </a:cubicBezTo>
                  <a:cubicBezTo>
                    <a:pt x="30" y="245"/>
                    <a:pt x="17" y="239"/>
                    <a:pt x="17" y="228"/>
                  </a:cubicBezTo>
                  <a:cubicBezTo>
                    <a:pt x="17" y="146"/>
                    <a:pt x="17" y="146"/>
                    <a:pt x="17" y="146"/>
                  </a:cubicBezTo>
                  <a:cubicBezTo>
                    <a:pt x="17" y="135"/>
                    <a:pt x="30" y="129"/>
                    <a:pt x="38" y="129"/>
                  </a:cubicBezTo>
                  <a:cubicBezTo>
                    <a:pt x="47" y="129"/>
                    <a:pt x="48" y="135"/>
                    <a:pt x="49" y="137"/>
                  </a:cubicBezTo>
                  <a:cubicBezTo>
                    <a:pt x="50" y="146"/>
                    <a:pt x="50" y="146"/>
                    <a:pt x="50" y="146"/>
                  </a:cubicBezTo>
                  <a:cubicBezTo>
                    <a:pt x="245" y="92"/>
                    <a:pt x="245" y="92"/>
                    <a:pt x="245" y="92"/>
                  </a:cubicBezTo>
                  <a:cubicBezTo>
                    <a:pt x="288" y="77"/>
                    <a:pt x="311" y="46"/>
                    <a:pt x="324" y="29"/>
                  </a:cubicBezTo>
                  <a:cubicBezTo>
                    <a:pt x="326" y="27"/>
                    <a:pt x="327" y="25"/>
                    <a:pt x="328" y="23"/>
                  </a:cubicBezTo>
                  <a:cubicBezTo>
                    <a:pt x="331" y="20"/>
                    <a:pt x="333" y="19"/>
                    <a:pt x="334" y="18"/>
                  </a:cubicBezTo>
                  <a:cubicBezTo>
                    <a:pt x="335" y="20"/>
                    <a:pt x="339" y="28"/>
                    <a:pt x="339" y="56"/>
                  </a:cubicBezTo>
                  <a:lnTo>
                    <a:pt x="339" y="318"/>
                  </a:lnTo>
                  <a:close/>
                  <a:moveTo>
                    <a:pt x="459" y="117"/>
                  </a:moveTo>
                  <a:cubicBezTo>
                    <a:pt x="458" y="115"/>
                    <a:pt x="456" y="113"/>
                    <a:pt x="453" y="114"/>
                  </a:cubicBezTo>
                  <a:cubicBezTo>
                    <a:pt x="451" y="114"/>
                    <a:pt x="450" y="117"/>
                    <a:pt x="450" y="119"/>
                  </a:cubicBezTo>
                  <a:cubicBezTo>
                    <a:pt x="455" y="139"/>
                    <a:pt x="457" y="161"/>
                    <a:pt x="457" y="183"/>
                  </a:cubicBezTo>
                  <a:cubicBezTo>
                    <a:pt x="457" y="201"/>
                    <a:pt x="456" y="219"/>
                    <a:pt x="452" y="237"/>
                  </a:cubicBezTo>
                  <a:cubicBezTo>
                    <a:pt x="452" y="239"/>
                    <a:pt x="453" y="241"/>
                    <a:pt x="456" y="242"/>
                  </a:cubicBezTo>
                  <a:cubicBezTo>
                    <a:pt x="456" y="242"/>
                    <a:pt x="456" y="242"/>
                    <a:pt x="457" y="242"/>
                  </a:cubicBezTo>
                  <a:cubicBezTo>
                    <a:pt x="459" y="242"/>
                    <a:pt x="460" y="240"/>
                    <a:pt x="461" y="238"/>
                  </a:cubicBezTo>
                  <a:cubicBezTo>
                    <a:pt x="464" y="220"/>
                    <a:pt x="466" y="202"/>
                    <a:pt x="466" y="183"/>
                  </a:cubicBezTo>
                  <a:cubicBezTo>
                    <a:pt x="466" y="160"/>
                    <a:pt x="464" y="138"/>
                    <a:pt x="459" y="117"/>
                  </a:cubicBezTo>
                  <a:close/>
                  <a:moveTo>
                    <a:pt x="388" y="90"/>
                  </a:moveTo>
                  <a:cubicBezTo>
                    <a:pt x="386" y="91"/>
                    <a:pt x="385" y="94"/>
                    <a:pt x="386" y="96"/>
                  </a:cubicBezTo>
                  <a:cubicBezTo>
                    <a:pt x="400" y="119"/>
                    <a:pt x="408" y="150"/>
                    <a:pt x="408" y="183"/>
                  </a:cubicBezTo>
                  <a:cubicBezTo>
                    <a:pt x="408" y="215"/>
                    <a:pt x="400" y="246"/>
                    <a:pt x="386" y="269"/>
                  </a:cubicBezTo>
                  <a:cubicBezTo>
                    <a:pt x="385" y="271"/>
                    <a:pt x="386" y="274"/>
                    <a:pt x="388" y="275"/>
                  </a:cubicBezTo>
                  <a:cubicBezTo>
                    <a:pt x="389" y="276"/>
                    <a:pt x="389" y="276"/>
                    <a:pt x="390" y="276"/>
                  </a:cubicBezTo>
                  <a:cubicBezTo>
                    <a:pt x="392" y="276"/>
                    <a:pt x="393" y="275"/>
                    <a:pt x="394" y="274"/>
                  </a:cubicBezTo>
                  <a:cubicBezTo>
                    <a:pt x="409" y="249"/>
                    <a:pt x="417" y="217"/>
                    <a:pt x="417" y="183"/>
                  </a:cubicBezTo>
                  <a:cubicBezTo>
                    <a:pt x="417" y="148"/>
                    <a:pt x="409" y="116"/>
                    <a:pt x="394" y="91"/>
                  </a:cubicBezTo>
                  <a:cubicBezTo>
                    <a:pt x="393" y="89"/>
                    <a:pt x="390" y="89"/>
                    <a:pt x="388" y="9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5" name="Freeform 20">
              <a:extLst>
                <a:ext uri="{FF2B5EF4-FFF2-40B4-BE49-F238E27FC236}">
                  <a16:creationId xmlns:a16="http://schemas.microsoft.com/office/drawing/2014/main" id="{0E9EEF17-B984-4938-B571-F025D5AAE63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66164" y="4211291"/>
              <a:ext cx="820914" cy="853342"/>
            </a:xfrm>
            <a:custGeom>
              <a:avLst/>
              <a:gdLst>
                <a:gd name="T0" fmla="*/ 72 w 117"/>
                <a:gd name="T1" fmla="*/ 110 h 122"/>
                <a:gd name="T2" fmla="*/ 67 w 117"/>
                <a:gd name="T3" fmla="*/ 119 h 122"/>
                <a:gd name="T4" fmla="*/ 54 w 117"/>
                <a:gd name="T5" fmla="*/ 122 h 122"/>
                <a:gd name="T6" fmla="*/ 49 w 117"/>
                <a:gd name="T7" fmla="*/ 115 h 122"/>
                <a:gd name="T8" fmla="*/ 45 w 117"/>
                <a:gd name="T9" fmla="*/ 106 h 122"/>
                <a:gd name="T10" fmla="*/ 69 w 117"/>
                <a:gd name="T11" fmla="*/ 103 h 122"/>
                <a:gd name="T12" fmla="*/ 88 w 117"/>
                <a:gd name="T13" fmla="*/ 58 h 122"/>
                <a:gd name="T14" fmla="*/ 73 w 117"/>
                <a:gd name="T15" fmla="*/ 94 h 122"/>
                <a:gd name="T16" fmla="*/ 49 w 117"/>
                <a:gd name="T17" fmla="*/ 98 h 122"/>
                <a:gd name="T18" fmla="*/ 37 w 117"/>
                <a:gd name="T19" fmla="*/ 79 h 122"/>
                <a:gd name="T20" fmla="*/ 58 w 117"/>
                <a:gd name="T21" fmla="*/ 28 h 122"/>
                <a:gd name="T22" fmla="*/ 62 w 117"/>
                <a:gd name="T23" fmla="*/ 40 h 122"/>
                <a:gd name="T24" fmla="*/ 37 w 117"/>
                <a:gd name="T25" fmla="*/ 58 h 122"/>
                <a:gd name="T26" fmla="*/ 44 w 117"/>
                <a:gd name="T27" fmla="*/ 58 h 122"/>
                <a:gd name="T28" fmla="*/ 62 w 117"/>
                <a:gd name="T29" fmla="*/ 40 h 122"/>
                <a:gd name="T30" fmla="*/ 62 w 117"/>
                <a:gd name="T31" fmla="*/ 15 h 122"/>
                <a:gd name="T32" fmla="*/ 58 w 117"/>
                <a:gd name="T33" fmla="*/ 0 h 122"/>
                <a:gd name="T34" fmla="*/ 55 w 117"/>
                <a:gd name="T35" fmla="*/ 15 h 122"/>
                <a:gd name="T36" fmla="*/ 19 w 117"/>
                <a:gd name="T37" fmla="*/ 58 h 122"/>
                <a:gd name="T38" fmla="*/ 3 w 117"/>
                <a:gd name="T39" fmla="*/ 55 h 122"/>
                <a:gd name="T40" fmla="*/ 3 w 117"/>
                <a:gd name="T41" fmla="*/ 62 h 122"/>
                <a:gd name="T42" fmla="*/ 19 w 117"/>
                <a:gd name="T43" fmla="*/ 58 h 122"/>
                <a:gd name="T44" fmla="*/ 102 w 117"/>
                <a:gd name="T45" fmla="*/ 55 h 122"/>
                <a:gd name="T46" fmla="*/ 102 w 117"/>
                <a:gd name="T47" fmla="*/ 62 h 122"/>
                <a:gd name="T48" fmla="*/ 117 w 117"/>
                <a:gd name="T49" fmla="*/ 58 h 122"/>
                <a:gd name="T50" fmla="*/ 26 w 117"/>
                <a:gd name="T51" fmla="*/ 86 h 122"/>
                <a:gd name="T52" fmla="*/ 17 w 117"/>
                <a:gd name="T53" fmla="*/ 100 h 122"/>
                <a:gd name="T54" fmla="*/ 22 w 117"/>
                <a:gd name="T55" fmla="*/ 100 h 122"/>
                <a:gd name="T56" fmla="*/ 30 w 117"/>
                <a:gd name="T57" fmla="*/ 86 h 122"/>
                <a:gd name="T58" fmla="*/ 89 w 117"/>
                <a:gd name="T59" fmla="*/ 31 h 122"/>
                <a:gd name="T60" fmla="*/ 100 w 117"/>
                <a:gd name="T61" fmla="*/ 22 h 122"/>
                <a:gd name="T62" fmla="*/ 95 w 117"/>
                <a:gd name="T63" fmla="*/ 17 h 122"/>
                <a:gd name="T64" fmla="*/ 87 w 117"/>
                <a:gd name="T65" fmla="*/ 30 h 122"/>
                <a:gd name="T66" fmla="*/ 26 w 117"/>
                <a:gd name="T67" fmla="*/ 30 h 122"/>
                <a:gd name="T68" fmla="*/ 30 w 117"/>
                <a:gd name="T69" fmla="*/ 30 h 122"/>
                <a:gd name="T70" fmla="*/ 22 w 117"/>
                <a:gd name="T71" fmla="*/ 17 h 122"/>
                <a:gd name="T72" fmla="*/ 17 w 117"/>
                <a:gd name="T73" fmla="*/ 22 h 122"/>
                <a:gd name="T74" fmla="*/ 91 w 117"/>
                <a:gd name="T75" fmla="*/ 86 h 122"/>
                <a:gd name="T76" fmla="*/ 87 w 117"/>
                <a:gd name="T77" fmla="*/ 91 h 122"/>
                <a:gd name="T78" fmla="*/ 97 w 117"/>
                <a:gd name="T79" fmla="*/ 101 h 122"/>
                <a:gd name="T80" fmla="*/ 100 w 117"/>
                <a:gd name="T81" fmla="*/ 95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17" h="122">
                  <a:moveTo>
                    <a:pt x="72" y="106"/>
                  </a:moveTo>
                  <a:cubicBezTo>
                    <a:pt x="72" y="110"/>
                    <a:pt x="72" y="110"/>
                    <a:pt x="72" y="110"/>
                  </a:cubicBezTo>
                  <a:cubicBezTo>
                    <a:pt x="72" y="113"/>
                    <a:pt x="70" y="115"/>
                    <a:pt x="68" y="115"/>
                  </a:cubicBezTo>
                  <a:cubicBezTo>
                    <a:pt x="67" y="119"/>
                    <a:pt x="67" y="119"/>
                    <a:pt x="67" y="119"/>
                  </a:cubicBezTo>
                  <a:cubicBezTo>
                    <a:pt x="66" y="120"/>
                    <a:pt x="65" y="122"/>
                    <a:pt x="63" y="122"/>
                  </a:cubicBezTo>
                  <a:cubicBezTo>
                    <a:pt x="54" y="122"/>
                    <a:pt x="54" y="122"/>
                    <a:pt x="54" y="122"/>
                  </a:cubicBezTo>
                  <a:cubicBezTo>
                    <a:pt x="52" y="122"/>
                    <a:pt x="51" y="120"/>
                    <a:pt x="50" y="119"/>
                  </a:cubicBezTo>
                  <a:cubicBezTo>
                    <a:pt x="49" y="115"/>
                    <a:pt x="49" y="115"/>
                    <a:pt x="49" y="115"/>
                  </a:cubicBezTo>
                  <a:cubicBezTo>
                    <a:pt x="47" y="115"/>
                    <a:pt x="45" y="113"/>
                    <a:pt x="45" y="110"/>
                  </a:cubicBezTo>
                  <a:cubicBezTo>
                    <a:pt x="45" y="106"/>
                    <a:pt x="45" y="106"/>
                    <a:pt x="45" y="106"/>
                  </a:cubicBezTo>
                  <a:cubicBezTo>
                    <a:pt x="45" y="104"/>
                    <a:pt x="46" y="103"/>
                    <a:pt x="48" y="103"/>
                  </a:cubicBezTo>
                  <a:cubicBezTo>
                    <a:pt x="69" y="103"/>
                    <a:pt x="69" y="103"/>
                    <a:pt x="69" y="103"/>
                  </a:cubicBezTo>
                  <a:cubicBezTo>
                    <a:pt x="71" y="103"/>
                    <a:pt x="72" y="104"/>
                    <a:pt x="72" y="106"/>
                  </a:cubicBezTo>
                  <a:close/>
                  <a:moveTo>
                    <a:pt x="88" y="58"/>
                  </a:moveTo>
                  <a:cubicBezTo>
                    <a:pt x="88" y="66"/>
                    <a:pt x="85" y="74"/>
                    <a:pt x="80" y="79"/>
                  </a:cubicBezTo>
                  <a:cubicBezTo>
                    <a:pt x="76" y="83"/>
                    <a:pt x="74" y="88"/>
                    <a:pt x="73" y="94"/>
                  </a:cubicBezTo>
                  <a:cubicBezTo>
                    <a:pt x="72" y="96"/>
                    <a:pt x="70" y="98"/>
                    <a:pt x="68" y="98"/>
                  </a:cubicBezTo>
                  <a:cubicBezTo>
                    <a:pt x="49" y="98"/>
                    <a:pt x="49" y="98"/>
                    <a:pt x="49" y="98"/>
                  </a:cubicBezTo>
                  <a:cubicBezTo>
                    <a:pt x="47" y="98"/>
                    <a:pt x="45" y="96"/>
                    <a:pt x="44" y="94"/>
                  </a:cubicBezTo>
                  <a:cubicBezTo>
                    <a:pt x="43" y="88"/>
                    <a:pt x="41" y="83"/>
                    <a:pt x="37" y="79"/>
                  </a:cubicBezTo>
                  <a:cubicBezTo>
                    <a:pt x="32" y="74"/>
                    <a:pt x="29" y="67"/>
                    <a:pt x="28" y="59"/>
                  </a:cubicBezTo>
                  <a:cubicBezTo>
                    <a:pt x="28" y="42"/>
                    <a:pt x="42" y="28"/>
                    <a:pt x="58" y="28"/>
                  </a:cubicBezTo>
                  <a:cubicBezTo>
                    <a:pt x="75" y="28"/>
                    <a:pt x="88" y="42"/>
                    <a:pt x="88" y="58"/>
                  </a:cubicBezTo>
                  <a:close/>
                  <a:moveTo>
                    <a:pt x="62" y="40"/>
                  </a:moveTo>
                  <a:cubicBezTo>
                    <a:pt x="62" y="38"/>
                    <a:pt x="60" y="37"/>
                    <a:pt x="58" y="37"/>
                  </a:cubicBezTo>
                  <a:cubicBezTo>
                    <a:pt x="47" y="37"/>
                    <a:pt x="37" y="46"/>
                    <a:pt x="37" y="58"/>
                  </a:cubicBezTo>
                  <a:cubicBezTo>
                    <a:pt x="37" y="60"/>
                    <a:pt x="38" y="62"/>
                    <a:pt x="40" y="62"/>
                  </a:cubicBezTo>
                  <a:cubicBezTo>
                    <a:pt x="42" y="62"/>
                    <a:pt x="44" y="60"/>
                    <a:pt x="44" y="58"/>
                  </a:cubicBezTo>
                  <a:cubicBezTo>
                    <a:pt x="44" y="50"/>
                    <a:pt x="50" y="44"/>
                    <a:pt x="58" y="44"/>
                  </a:cubicBezTo>
                  <a:cubicBezTo>
                    <a:pt x="60" y="44"/>
                    <a:pt x="62" y="42"/>
                    <a:pt x="62" y="40"/>
                  </a:cubicBezTo>
                  <a:close/>
                  <a:moveTo>
                    <a:pt x="58" y="18"/>
                  </a:moveTo>
                  <a:cubicBezTo>
                    <a:pt x="60" y="18"/>
                    <a:pt x="62" y="17"/>
                    <a:pt x="62" y="15"/>
                  </a:cubicBezTo>
                  <a:cubicBezTo>
                    <a:pt x="62" y="3"/>
                    <a:pt x="62" y="3"/>
                    <a:pt x="62" y="3"/>
                  </a:cubicBezTo>
                  <a:cubicBezTo>
                    <a:pt x="62" y="1"/>
                    <a:pt x="60" y="0"/>
                    <a:pt x="58" y="0"/>
                  </a:cubicBezTo>
                  <a:cubicBezTo>
                    <a:pt x="57" y="0"/>
                    <a:pt x="55" y="1"/>
                    <a:pt x="55" y="3"/>
                  </a:cubicBezTo>
                  <a:cubicBezTo>
                    <a:pt x="55" y="15"/>
                    <a:pt x="55" y="15"/>
                    <a:pt x="55" y="15"/>
                  </a:cubicBezTo>
                  <a:cubicBezTo>
                    <a:pt x="55" y="17"/>
                    <a:pt x="57" y="18"/>
                    <a:pt x="58" y="18"/>
                  </a:cubicBezTo>
                  <a:close/>
                  <a:moveTo>
                    <a:pt x="19" y="58"/>
                  </a:moveTo>
                  <a:cubicBezTo>
                    <a:pt x="19" y="56"/>
                    <a:pt x="17" y="55"/>
                    <a:pt x="15" y="55"/>
                  </a:cubicBezTo>
                  <a:cubicBezTo>
                    <a:pt x="3" y="55"/>
                    <a:pt x="3" y="55"/>
                    <a:pt x="3" y="55"/>
                  </a:cubicBezTo>
                  <a:cubicBezTo>
                    <a:pt x="2" y="55"/>
                    <a:pt x="0" y="56"/>
                    <a:pt x="0" y="58"/>
                  </a:cubicBezTo>
                  <a:cubicBezTo>
                    <a:pt x="0" y="60"/>
                    <a:pt x="2" y="62"/>
                    <a:pt x="3" y="62"/>
                  </a:cubicBezTo>
                  <a:cubicBezTo>
                    <a:pt x="15" y="62"/>
                    <a:pt x="15" y="62"/>
                    <a:pt x="15" y="62"/>
                  </a:cubicBezTo>
                  <a:cubicBezTo>
                    <a:pt x="17" y="62"/>
                    <a:pt x="19" y="60"/>
                    <a:pt x="19" y="58"/>
                  </a:cubicBezTo>
                  <a:close/>
                  <a:moveTo>
                    <a:pt x="114" y="55"/>
                  </a:moveTo>
                  <a:cubicBezTo>
                    <a:pt x="102" y="55"/>
                    <a:pt x="102" y="55"/>
                    <a:pt x="102" y="55"/>
                  </a:cubicBezTo>
                  <a:cubicBezTo>
                    <a:pt x="100" y="55"/>
                    <a:pt x="98" y="56"/>
                    <a:pt x="98" y="58"/>
                  </a:cubicBezTo>
                  <a:cubicBezTo>
                    <a:pt x="98" y="60"/>
                    <a:pt x="100" y="62"/>
                    <a:pt x="102" y="62"/>
                  </a:cubicBezTo>
                  <a:cubicBezTo>
                    <a:pt x="114" y="62"/>
                    <a:pt x="114" y="62"/>
                    <a:pt x="114" y="62"/>
                  </a:cubicBezTo>
                  <a:cubicBezTo>
                    <a:pt x="115" y="62"/>
                    <a:pt x="117" y="60"/>
                    <a:pt x="117" y="58"/>
                  </a:cubicBezTo>
                  <a:cubicBezTo>
                    <a:pt x="117" y="56"/>
                    <a:pt x="115" y="55"/>
                    <a:pt x="114" y="55"/>
                  </a:cubicBezTo>
                  <a:close/>
                  <a:moveTo>
                    <a:pt x="26" y="86"/>
                  </a:moveTo>
                  <a:cubicBezTo>
                    <a:pt x="17" y="95"/>
                    <a:pt x="17" y="95"/>
                    <a:pt x="17" y="95"/>
                  </a:cubicBezTo>
                  <a:cubicBezTo>
                    <a:pt x="16" y="96"/>
                    <a:pt x="16" y="98"/>
                    <a:pt x="17" y="100"/>
                  </a:cubicBezTo>
                  <a:cubicBezTo>
                    <a:pt x="18" y="100"/>
                    <a:pt x="19" y="101"/>
                    <a:pt x="20" y="101"/>
                  </a:cubicBezTo>
                  <a:cubicBezTo>
                    <a:pt x="20" y="101"/>
                    <a:pt x="21" y="100"/>
                    <a:pt x="22" y="100"/>
                  </a:cubicBezTo>
                  <a:cubicBezTo>
                    <a:pt x="30" y="91"/>
                    <a:pt x="30" y="91"/>
                    <a:pt x="30" y="91"/>
                  </a:cubicBezTo>
                  <a:cubicBezTo>
                    <a:pt x="32" y="90"/>
                    <a:pt x="32" y="88"/>
                    <a:pt x="30" y="86"/>
                  </a:cubicBezTo>
                  <a:cubicBezTo>
                    <a:pt x="29" y="85"/>
                    <a:pt x="27" y="85"/>
                    <a:pt x="26" y="86"/>
                  </a:cubicBezTo>
                  <a:close/>
                  <a:moveTo>
                    <a:pt x="89" y="31"/>
                  </a:moveTo>
                  <a:cubicBezTo>
                    <a:pt x="90" y="31"/>
                    <a:pt x="91" y="31"/>
                    <a:pt x="91" y="30"/>
                  </a:cubicBezTo>
                  <a:cubicBezTo>
                    <a:pt x="100" y="22"/>
                    <a:pt x="100" y="22"/>
                    <a:pt x="100" y="22"/>
                  </a:cubicBezTo>
                  <a:cubicBezTo>
                    <a:pt x="101" y="20"/>
                    <a:pt x="101" y="18"/>
                    <a:pt x="100" y="17"/>
                  </a:cubicBezTo>
                  <a:cubicBezTo>
                    <a:pt x="98" y="16"/>
                    <a:pt x="96" y="16"/>
                    <a:pt x="95" y="17"/>
                  </a:cubicBezTo>
                  <a:cubicBezTo>
                    <a:pt x="87" y="25"/>
                    <a:pt x="87" y="25"/>
                    <a:pt x="87" y="25"/>
                  </a:cubicBezTo>
                  <a:cubicBezTo>
                    <a:pt x="85" y="27"/>
                    <a:pt x="85" y="29"/>
                    <a:pt x="87" y="30"/>
                  </a:cubicBezTo>
                  <a:cubicBezTo>
                    <a:pt x="87" y="31"/>
                    <a:pt x="88" y="31"/>
                    <a:pt x="89" y="31"/>
                  </a:cubicBezTo>
                  <a:close/>
                  <a:moveTo>
                    <a:pt x="26" y="30"/>
                  </a:moveTo>
                  <a:cubicBezTo>
                    <a:pt x="26" y="31"/>
                    <a:pt x="27" y="31"/>
                    <a:pt x="28" y="31"/>
                  </a:cubicBezTo>
                  <a:cubicBezTo>
                    <a:pt x="29" y="31"/>
                    <a:pt x="30" y="31"/>
                    <a:pt x="30" y="30"/>
                  </a:cubicBezTo>
                  <a:cubicBezTo>
                    <a:pt x="32" y="29"/>
                    <a:pt x="32" y="27"/>
                    <a:pt x="30" y="25"/>
                  </a:cubicBezTo>
                  <a:cubicBezTo>
                    <a:pt x="22" y="17"/>
                    <a:pt x="22" y="17"/>
                    <a:pt x="22" y="17"/>
                  </a:cubicBezTo>
                  <a:cubicBezTo>
                    <a:pt x="21" y="16"/>
                    <a:pt x="18" y="16"/>
                    <a:pt x="17" y="17"/>
                  </a:cubicBezTo>
                  <a:cubicBezTo>
                    <a:pt x="16" y="18"/>
                    <a:pt x="16" y="20"/>
                    <a:pt x="17" y="22"/>
                  </a:cubicBezTo>
                  <a:lnTo>
                    <a:pt x="26" y="30"/>
                  </a:lnTo>
                  <a:close/>
                  <a:moveTo>
                    <a:pt x="91" y="86"/>
                  </a:moveTo>
                  <a:cubicBezTo>
                    <a:pt x="90" y="85"/>
                    <a:pt x="88" y="85"/>
                    <a:pt x="87" y="86"/>
                  </a:cubicBezTo>
                  <a:cubicBezTo>
                    <a:pt x="85" y="88"/>
                    <a:pt x="85" y="90"/>
                    <a:pt x="87" y="91"/>
                  </a:cubicBezTo>
                  <a:cubicBezTo>
                    <a:pt x="95" y="100"/>
                    <a:pt x="95" y="100"/>
                    <a:pt x="95" y="100"/>
                  </a:cubicBezTo>
                  <a:cubicBezTo>
                    <a:pt x="96" y="100"/>
                    <a:pt x="97" y="101"/>
                    <a:pt x="97" y="101"/>
                  </a:cubicBezTo>
                  <a:cubicBezTo>
                    <a:pt x="98" y="101"/>
                    <a:pt x="99" y="100"/>
                    <a:pt x="100" y="100"/>
                  </a:cubicBezTo>
                  <a:cubicBezTo>
                    <a:pt x="101" y="98"/>
                    <a:pt x="101" y="96"/>
                    <a:pt x="100" y="95"/>
                  </a:cubicBezTo>
                  <a:lnTo>
                    <a:pt x="91" y="8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63" name="Group 162">
              <a:extLst>
                <a:ext uri="{FF2B5EF4-FFF2-40B4-BE49-F238E27FC236}">
                  <a16:creationId xmlns:a16="http://schemas.microsoft.com/office/drawing/2014/main" id="{098552F6-84C3-4C56-8671-A968F9BEA332}"/>
                </a:ext>
              </a:extLst>
            </p:cNvPr>
            <p:cNvGrpSpPr/>
            <p:nvPr/>
          </p:nvGrpSpPr>
          <p:grpSpPr>
            <a:xfrm>
              <a:off x="5474056" y="3179101"/>
              <a:ext cx="1243888" cy="1167382"/>
              <a:chOff x="7321550" y="2901950"/>
              <a:chExt cx="800100" cy="750888"/>
            </a:xfrm>
          </p:grpSpPr>
          <p:sp>
            <p:nvSpPr>
              <p:cNvPr id="164" name="Freeform 53">
                <a:extLst>
                  <a:ext uri="{FF2B5EF4-FFF2-40B4-BE49-F238E27FC236}">
                    <a16:creationId xmlns:a16="http://schemas.microsoft.com/office/drawing/2014/main" id="{2813DB43-ADB7-4B5B-9E09-D75D4C2986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858125" y="2935288"/>
                <a:ext cx="263525" cy="358775"/>
              </a:xfrm>
              <a:custGeom>
                <a:avLst/>
                <a:gdLst>
                  <a:gd name="T0" fmla="*/ 10 w 33"/>
                  <a:gd name="T1" fmla="*/ 12 h 45"/>
                  <a:gd name="T2" fmla="*/ 11 w 33"/>
                  <a:gd name="T3" fmla="*/ 13 h 45"/>
                  <a:gd name="T4" fmla="*/ 8 w 33"/>
                  <a:gd name="T5" fmla="*/ 15 h 45"/>
                  <a:gd name="T6" fmla="*/ 6 w 33"/>
                  <a:gd name="T7" fmla="*/ 11 h 45"/>
                  <a:gd name="T8" fmla="*/ 22 w 33"/>
                  <a:gd name="T9" fmla="*/ 2 h 45"/>
                  <a:gd name="T10" fmla="*/ 22 w 33"/>
                  <a:gd name="T11" fmla="*/ 26 h 45"/>
                  <a:gd name="T12" fmla="*/ 6 w 33"/>
                  <a:gd name="T13" fmla="*/ 36 h 45"/>
                  <a:gd name="T14" fmla="*/ 11 w 33"/>
                  <a:gd name="T15" fmla="*/ 36 h 45"/>
                  <a:gd name="T16" fmla="*/ 10 w 33"/>
                  <a:gd name="T17" fmla="*/ 35 h 45"/>
                  <a:gd name="T18" fmla="*/ 14 w 33"/>
                  <a:gd name="T19" fmla="*/ 34 h 45"/>
                  <a:gd name="T20" fmla="*/ 14 w 33"/>
                  <a:gd name="T21" fmla="*/ 37 h 45"/>
                  <a:gd name="T22" fmla="*/ 1 w 33"/>
                  <a:gd name="T23" fmla="*/ 35 h 45"/>
                  <a:gd name="T24" fmla="*/ 25 w 33"/>
                  <a:gd name="T25" fmla="*/ 13 h 45"/>
                  <a:gd name="T26" fmla="*/ 10 w 33"/>
                  <a:gd name="T27" fmla="*/ 12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3" h="45">
                    <a:moveTo>
                      <a:pt x="10" y="12"/>
                    </a:moveTo>
                    <a:cubicBezTo>
                      <a:pt x="12" y="12"/>
                      <a:pt x="12" y="12"/>
                      <a:pt x="11" y="13"/>
                    </a:cubicBezTo>
                    <a:cubicBezTo>
                      <a:pt x="9" y="14"/>
                      <a:pt x="8" y="15"/>
                      <a:pt x="8" y="15"/>
                    </a:cubicBezTo>
                    <a:cubicBezTo>
                      <a:pt x="7" y="15"/>
                      <a:pt x="6" y="11"/>
                      <a:pt x="6" y="11"/>
                    </a:cubicBezTo>
                    <a:cubicBezTo>
                      <a:pt x="6" y="11"/>
                      <a:pt x="8" y="0"/>
                      <a:pt x="22" y="2"/>
                    </a:cubicBezTo>
                    <a:cubicBezTo>
                      <a:pt x="33" y="4"/>
                      <a:pt x="33" y="19"/>
                      <a:pt x="22" y="26"/>
                    </a:cubicBezTo>
                    <a:cubicBezTo>
                      <a:pt x="11" y="32"/>
                      <a:pt x="4" y="32"/>
                      <a:pt x="6" y="36"/>
                    </a:cubicBezTo>
                    <a:cubicBezTo>
                      <a:pt x="7" y="41"/>
                      <a:pt x="11" y="37"/>
                      <a:pt x="11" y="36"/>
                    </a:cubicBezTo>
                    <a:cubicBezTo>
                      <a:pt x="10" y="35"/>
                      <a:pt x="11" y="36"/>
                      <a:pt x="10" y="35"/>
                    </a:cubicBezTo>
                    <a:cubicBezTo>
                      <a:pt x="10" y="34"/>
                      <a:pt x="13" y="32"/>
                      <a:pt x="14" y="34"/>
                    </a:cubicBezTo>
                    <a:cubicBezTo>
                      <a:pt x="15" y="35"/>
                      <a:pt x="15" y="38"/>
                      <a:pt x="14" y="37"/>
                    </a:cubicBezTo>
                    <a:cubicBezTo>
                      <a:pt x="12" y="42"/>
                      <a:pt x="3" y="45"/>
                      <a:pt x="1" y="35"/>
                    </a:cubicBezTo>
                    <a:cubicBezTo>
                      <a:pt x="0" y="26"/>
                      <a:pt x="22" y="28"/>
                      <a:pt x="25" y="13"/>
                    </a:cubicBezTo>
                    <a:cubicBezTo>
                      <a:pt x="27" y="4"/>
                      <a:pt x="12" y="3"/>
                      <a:pt x="10" y="12"/>
                    </a:cubicBezTo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5" name="Freeform 54">
                <a:extLst>
                  <a:ext uri="{FF2B5EF4-FFF2-40B4-BE49-F238E27FC236}">
                    <a16:creationId xmlns:a16="http://schemas.microsoft.com/office/drawing/2014/main" id="{2F16B6A0-4992-479D-A04D-8C8640F93F8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321550" y="2935288"/>
                <a:ext cx="271463" cy="358775"/>
              </a:xfrm>
              <a:custGeom>
                <a:avLst/>
                <a:gdLst>
                  <a:gd name="T0" fmla="*/ 24 w 34"/>
                  <a:gd name="T1" fmla="*/ 12 h 45"/>
                  <a:gd name="T2" fmla="*/ 23 w 34"/>
                  <a:gd name="T3" fmla="*/ 13 h 45"/>
                  <a:gd name="T4" fmla="*/ 26 w 34"/>
                  <a:gd name="T5" fmla="*/ 15 h 45"/>
                  <a:gd name="T6" fmla="*/ 27 w 34"/>
                  <a:gd name="T7" fmla="*/ 11 h 45"/>
                  <a:gd name="T8" fmla="*/ 12 w 34"/>
                  <a:gd name="T9" fmla="*/ 2 h 45"/>
                  <a:gd name="T10" fmla="*/ 11 w 34"/>
                  <a:gd name="T11" fmla="*/ 26 h 45"/>
                  <a:gd name="T12" fmla="*/ 28 w 34"/>
                  <a:gd name="T13" fmla="*/ 36 h 45"/>
                  <a:gd name="T14" fmla="*/ 22 w 34"/>
                  <a:gd name="T15" fmla="*/ 36 h 45"/>
                  <a:gd name="T16" fmla="*/ 23 w 34"/>
                  <a:gd name="T17" fmla="*/ 35 h 45"/>
                  <a:gd name="T18" fmla="*/ 19 w 34"/>
                  <a:gd name="T19" fmla="*/ 34 h 45"/>
                  <a:gd name="T20" fmla="*/ 20 w 34"/>
                  <a:gd name="T21" fmla="*/ 37 h 45"/>
                  <a:gd name="T22" fmla="*/ 32 w 34"/>
                  <a:gd name="T23" fmla="*/ 35 h 45"/>
                  <a:gd name="T24" fmla="*/ 8 w 34"/>
                  <a:gd name="T25" fmla="*/ 13 h 45"/>
                  <a:gd name="T26" fmla="*/ 24 w 34"/>
                  <a:gd name="T27" fmla="*/ 12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4" h="45">
                    <a:moveTo>
                      <a:pt x="24" y="12"/>
                    </a:moveTo>
                    <a:cubicBezTo>
                      <a:pt x="21" y="12"/>
                      <a:pt x="21" y="12"/>
                      <a:pt x="23" y="13"/>
                    </a:cubicBezTo>
                    <a:cubicBezTo>
                      <a:pt x="24" y="14"/>
                      <a:pt x="25" y="15"/>
                      <a:pt x="26" y="15"/>
                    </a:cubicBezTo>
                    <a:cubicBezTo>
                      <a:pt x="26" y="15"/>
                      <a:pt x="27" y="11"/>
                      <a:pt x="27" y="11"/>
                    </a:cubicBezTo>
                    <a:cubicBezTo>
                      <a:pt x="27" y="11"/>
                      <a:pt x="26" y="0"/>
                      <a:pt x="12" y="2"/>
                    </a:cubicBezTo>
                    <a:cubicBezTo>
                      <a:pt x="0" y="4"/>
                      <a:pt x="0" y="19"/>
                      <a:pt x="11" y="26"/>
                    </a:cubicBezTo>
                    <a:cubicBezTo>
                      <a:pt x="22" y="32"/>
                      <a:pt x="29" y="32"/>
                      <a:pt x="28" y="36"/>
                    </a:cubicBezTo>
                    <a:cubicBezTo>
                      <a:pt x="26" y="41"/>
                      <a:pt x="23" y="37"/>
                      <a:pt x="22" y="36"/>
                    </a:cubicBezTo>
                    <a:cubicBezTo>
                      <a:pt x="23" y="35"/>
                      <a:pt x="23" y="36"/>
                      <a:pt x="23" y="35"/>
                    </a:cubicBezTo>
                    <a:cubicBezTo>
                      <a:pt x="24" y="34"/>
                      <a:pt x="20" y="32"/>
                      <a:pt x="19" y="34"/>
                    </a:cubicBezTo>
                    <a:cubicBezTo>
                      <a:pt x="18" y="35"/>
                      <a:pt x="18" y="38"/>
                      <a:pt x="20" y="37"/>
                    </a:cubicBezTo>
                    <a:cubicBezTo>
                      <a:pt x="21" y="42"/>
                      <a:pt x="30" y="45"/>
                      <a:pt x="32" y="35"/>
                    </a:cubicBezTo>
                    <a:cubicBezTo>
                      <a:pt x="34" y="26"/>
                      <a:pt x="11" y="28"/>
                      <a:pt x="8" y="13"/>
                    </a:cubicBezTo>
                    <a:cubicBezTo>
                      <a:pt x="6" y="4"/>
                      <a:pt x="21" y="3"/>
                      <a:pt x="24" y="12"/>
                    </a:cubicBezTo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6" name="Freeform 55">
                <a:extLst>
                  <a:ext uri="{FF2B5EF4-FFF2-40B4-BE49-F238E27FC236}">
                    <a16:creationId xmlns:a16="http://schemas.microsoft.com/office/drawing/2014/main" id="{965CE8AD-5652-433E-B6CA-E8F15802E4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618413" y="3309938"/>
                <a:ext cx="206375" cy="206375"/>
              </a:xfrm>
              <a:custGeom>
                <a:avLst/>
                <a:gdLst>
                  <a:gd name="T0" fmla="*/ 18 w 26"/>
                  <a:gd name="T1" fmla="*/ 3 h 26"/>
                  <a:gd name="T2" fmla="*/ 18 w 26"/>
                  <a:gd name="T3" fmla="*/ 12 h 26"/>
                  <a:gd name="T4" fmla="*/ 26 w 26"/>
                  <a:gd name="T5" fmla="*/ 26 h 26"/>
                  <a:gd name="T6" fmla="*/ 0 w 26"/>
                  <a:gd name="T7" fmla="*/ 26 h 26"/>
                  <a:gd name="T8" fmla="*/ 7 w 26"/>
                  <a:gd name="T9" fmla="*/ 14 h 26"/>
                  <a:gd name="T10" fmla="*/ 7 w 26"/>
                  <a:gd name="T11" fmla="*/ 0 h 26"/>
                  <a:gd name="T12" fmla="*/ 18 w 26"/>
                  <a:gd name="T13" fmla="*/ 3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6" h="26">
                    <a:moveTo>
                      <a:pt x="18" y="3"/>
                    </a:moveTo>
                    <a:cubicBezTo>
                      <a:pt x="18" y="12"/>
                      <a:pt x="18" y="12"/>
                      <a:pt x="18" y="12"/>
                    </a:cubicBezTo>
                    <a:cubicBezTo>
                      <a:pt x="18" y="18"/>
                      <a:pt x="22" y="25"/>
                      <a:pt x="26" y="26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6" y="23"/>
                      <a:pt x="7" y="18"/>
                      <a:pt x="7" y="14"/>
                    </a:cubicBezTo>
                    <a:cubicBezTo>
                      <a:pt x="7" y="0"/>
                      <a:pt x="7" y="0"/>
                      <a:pt x="7" y="0"/>
                    </a:cubicBezTo>
                    <a:lnTo>
                      <a:pt x="18" y="3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7" name="Freeform 56">
                <a:extLst>
                  <a:ext uri="{FF2B5EF4-FFF2-40B4-BE49-F238E27FC236}">
                    <a16:creationId xmlns:a16="http://schemas.microsoft.com/office/drawing/2014/main" id="{22CD4550-1053-4E8D-8232-3048C1BF67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521575" y="2901950"/>
                <a:ext cx="400050" cy="455613"/>
              </a:xfrm>
              <a:custGeom>
                <a:avLst/>
                <a:gdLst>
                  <a:gd name="T0" fmla="*/ 5 w 50"/>
                  <a:gd name="T1" fmla="*/ 0 h 57"/>
                  <a:gd name="T2" fmla="*/ 0 w 50"/>
                  <a:gd name="T3" fmla="*/ 10 h 57"/>
                  <a:gd name="T4" fmla="*/ 24 w 50"/>
                  <a:gd name="T5" fmla="*/ 57 h 57"/>
                  <a:gd name="T6" fmla="*/ 26 w 50"/>
                  <a:gd name="T7" fmla="*/ 57 h 57"/>
                  <a:gd name="T8" fmla="*/ 50 w 50"/>
                  <a:gd name="T9" fmla="*/ 10 h 57"/>
                  <a:gd name="T10" fmla="*/ 45 w 50"/>
                  <a:gd name="T11" fmla="*/ 0 h 57"/>
                  <a:gd name="T12" fmla="*/ 5 w 50"/>
                  <a:gd name="T13" fmla="*/ 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0" h="57">
                    <a:moveTo>
                      <a:pt x="5" y="0"/>
                    </a:moveTo>
                    <a:cubicBezTo>
                      <a:pt x="0" y="0"/>
                      <a:pt x="0" y="3"/>
                      <a:pt x="0" y="10"/>
                    </a:cubicBezTo>
                    <a:cubicBezTo>
                      <a:pt x="0" y="26"/>
                      <a:pt x="9" y="57"/>
                      <a:pt x="24" y="57"/>
                    </a:cubicBezTo>
                    <a:cubicBezTo>
                      <a:pt x="26" y="57"/>
                      <a:pt x="26" y="57"/>
                      <a:pt x="26" y="57"/>
                    </a:cubicBezTo>
                    <a:cubicBezTo>
                      <a:pt x="41" y="57"/>
                      <a:pt x="50" y="26"/>
                      <a:pt x="50" y="10"/>
                    </a:cubicBezTo>
                    <a:cubicBezTo>
                      <a:pt x="50" y="3"/>
                      <a:pt x="50" y="0"/>
                      <a:pt x="45" y="0"/>
                    </a:cubicBezTo>
                    <a:lnTo>
                      <a:pt x="5" y="0"/>
                    </a:lnTo>
                    <a:close/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8" name="Freeform 57">
                <a:extLst>
                  <a:ext uri="{FF2B5EF4-FFF2-40B4-BE49-F238E27FC236}">
                    <a16:creationId xmlns:a16="http://schemas.microsoft.com/office/drawing/2014/main" id="{6751E654-78E8-48D5-8C63-EDF16BA7D4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553325" y="3563938"/>
                <a:ext cx="320675" cy="41275"/>
              </a:xfrm>
              <a:custGeom>
                <a:avLst/>
                <a:gdLst>
                  <a:gd name="T0" fmla="*/ 40 w 40"/>
                  <a:gd name="T1" fmla="*/ 3 h 5"/>
                  <a:gd name="T2" fmla="*/ 37 w 40"/>
                  <a:gd name="T3" fmla="*/ 5 h 5"/>
                  <a:gd name="T4" fmla="*/ 3 w 40"/>
                  <a:gd name="T5" fmla="*/ 5 h 5"/>
                  <a:gd name="T6" fmla="*/ 0 w 40"/>
                  <a:gd name="T7" fmla="*/ 3 h 5"/>
                  <a:gd name="T8" fmla="*/ 3 w 40"/>
                  <a:gd name="T9" fmla="*/ 0 h 5"/>
                  <a:gd name="T10" fmla="*/ 37 w 40"/>
                  <a:gd name="T11" fmla="*/ 0 h 5"/>
                  <a:gd name="T12" fmla="*/ 40 w 40"/>
                  <a:gd name="T13" fmla="*/ 3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0" h="5">
                    <a:moveTo>
                      <a:pt x="40" y="3"/>
                    </a:moveTo>
                    <a:cubicBezTo>
                      <a:pt x="40" y="4"/>
                      <a:pt x="39" y="5"/>
                      <a:pt x="37" y="5"/>
                    </a:cubicBezTo>
                    <a:cubicBezTo>
                      <a:pt x="3" y="5"/>
                      <a:pt x="3" y="5"/>
                      <a:pt x="3" y="5"/>
                    </a:cubicBezTo>
                    <a:cubicBezTo>
                      <a:pt x="2" y="5"/>
                      <a:pt x="0" y="4"/>
                      <a:pt x="0" y="3"/>
                    </a:cubicBezTo>
                    <a:cubicBezTo>
                      <a:pt x="0" y="1"/>
                      <a:pt x="2" y="0"/>
                      <a:pt x="3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9" y="0"/>
                      <a:pt x="40" y="1"/>
                      <a:pt x="40" y="3"/>
                    </a:cubicBezTo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9" name="Freeform 58">
                <a:extLst>
                  <a:ext uri="{FF2B5EF4-FFF2-40B4-BE49-F238E27FC236}">
                    <a16:creationId xmlns:a16="http://schemas.microsoft.com/office/drawing/2014/main" id="{7ECED301-0A10-4817-BE60-2E4EAC8622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545388" y="3605213"/>
                <a:ext cx="336550" cy="47625"/>
              </a:xfrm>
              <a:custGeom>
                <a:avLst/>
                <a:gdLst>
                  <a:gd name="T0" fmla="*/ 0 w 42"/>
                  <a:gd name="T1" fmla="*/ 3 h 6"/>
                  <a:gd name="T2" fmla="*/ 3 w 42"/>
                  <a:gd name="T3" fmla="*/ 0 h 6"/>
                  <a:gd name="T4" fmla="*/ 39 w 42"/>
                  <a:gd name="T5" fmla="*/ 0 h 6"/>
                  <a:gd name="T6" fmla="*/ 42 w 42"/>
                  <a:gd name="T7" fmla="*/ 3 h 6"/>
                  <a:gd name="T8" fmla="*/ 39 w 42"/>
                  <a:gd name="T9" fmla="*/ 6 h 6"/>
                  <a:gd name="T10" fmla="*/ 3 w 42"/>
                  <a:gd name="T11" fmla="*/ 6 h 6"/>
                  <a:gd name="T12" fmla="*/ 0 w 42"/>
                  <a:gd name="T13" fmla="*/ 3 h 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2" h="6">
                    <a:moveTo>
                      <a:pt x="0" y="3"/>
                    </a:moveTo>
                    <a:cubicBezTo>
                      <a:pt x="0" y="2"/>
                      <a:pt x="2" y="0"/>
                      <a:pt x="3" y="0"/>
                    </a:cubicBezTo>
                    <a:cubicBezTo>
                      <a:pt x="39" y="0"/>
                      <a:pt x="39" y="0"/>
                      <a:pt x="39" y="0"/>
                    </a:cubicBezTo>
                    <a:cubicBezTo>
                      <a:pt x="41" y="0"/>
                      <a:pt x="42" y="2"/>
                      <a:pt x="42" y="3"/>
                    </a:cubicBezTo>
                    <a:cubicBezTo>
                      <a:pt x="42" y="5"/>
                      <a:pt x="41" y="6"/>
                      <a:pt x="39" y="6"/>
                    </a:cubicBezTo>
                    <a:cubicBezTo>
                      <a:pt x="3" y="6"/>
                      <a:pt x="3" y="6"/>
                      <a:pt x="3" y="6"/>
                    </a:cubicBezTo>
                    <a:cubicBezTo>
                      <a:pt x="2" y="6"/>
                      <a:pt x="0" y="5"/>
                      <a:pt x="0" y="3"/>
                    </a:cubicBezTo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" name="Freeform 59">
                <a:extLst>
                  <a:ext uri="{FF2B5EF4-FFF2-40B4-BE49-F238E27FC236}">
                    <a16:creationId xmlns:a16="http://schemas.microsoft.com/office/drawing/2014/main" id="{24719EC9-2ED4-41B8-B07F-E2CC33E395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569200" y="3516313"/>
                <a:ext cx="296863" cy="47625"/>
              </a:xfrm>
              <a:custGeom>
                <a:avLst/>
                <a:gdLst>
                  <a:gd name="T0" fmla="*/ 37 w 37"/>
                  <a:gd name="T1" fmla="*/ 3 h 6"/>
                  <a:gd name="T2" fmla="*/ 34 w 37"/>
                  <a:gd name="T3" fmla="*/ 0 h 6"/>
                  <a:gd name="T4" fmla="*/ 2 w 37"/>
                  <a:gd name="T5" fmla="*/ 0 h 6"/>
                  <a:gd name="T6" fmla="*/ 0 w 37"/>
                  <a:gd name="T7" fmla="*/ 3 h 6"/>
                  <a:gd name="T8" fmla="*/ 2 w 37"/>
                  <a:gd name="T9" fmla="*/ 6 h 6"/>
                  <a:gd name="T10" fmla="*/ 34 w 37"/>
                  <a:gd name="T11" fmla="*/ 6 h 6"/>
                  <a:gd name="T12" fmla="*/ 37 w 37"/>
                  <a:gd name="T13" fmla="*/ 3 h 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7" h="6">
                    <a:moveTo>
                      <a:pt x="37" y="3"/>
                    </a:moveTo>
                    <a:cubicBezTo>
                      <a:pt x="37" y="2"/>
                      <a:pt x="35" y="0"/>
                      <a:pt x="34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2"/>
                      <a:pt x="0" y="3"/>
                    </a:cubicBezTo>
                    <a:cubicBezTo>
                      <a:pt x="0" y="5"/>
                      <a:pt x="1" y="6"/>
                      <a:pt x="2" y="6"/>
                    </a:cubicBezTo>
                    <a:cubicBezTo>
                      <a:pt x="34" y="6"/>
                      <a:pt x="34" y="6"/>
                      <a:pt x="34" y="6"/>
                    </a:cubicBezTo>
                    <a:cubicBezTo>
                      <a:pt x="35" y="6"/>
                      <a:pt x="37" y="5"/>
                      <a:pt x="37" y="3"/>
                    </a:cubicBezTo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4" name="Freeform 60">
                <a:extLst>
                  <a:ext uri="{FF2B5EF4-FFF2-40B4-BE49-F238E27FC236}">
                    <a16:creationId xmlns:a16="http://schemas.microsoft.com/office/drawing/2014/main" id="{3351C7B4-9C79-42E0-9459-77567614EF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713663" y="2901950"/>
                <a:ext cx="207963" cy="455613"/>
              </a:xfrm>
              <a:custGeom>
                <a:avLst/>
                <a:gdLst>
                  <a:gd name="T0" fmla="*/ 21 w 26"/>
                  <a:gd name="T1" fmla="*/ 0 h 57"/>
                  <a:gd name="T2" fmla="*/ 0 w 26"/>
                  <a:gd name="T3" fmla="*/ 0 h 57"/>
                  <a:gd name="T4" fmla="*/ 0 w 26"/>
                  <a:gd name="T5" fmla="*/ 57 h 57"/>
                  <a:gd name="T6" fmla="*/ 2 w 26"/>
                  <a:gd name="T7" fmla="*/ 57 h 57"/>
                  <a:gd name="T8" fmla="*/ 26 w 26"/>
                  <a:gd name="T9" fmla="*/ 10 h 57"/>
                  <a:gd name="T10" fmla="*/ 21 w 26"/>
                  <a:gd name="T11" fmla="*/ 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6" h="57">
                    <a:moveTo>
                      <a:pt x="2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57"/>
                      <a:pt x="0" y="57"/>
                      <a:pt x="0" y="57"/>
                    </a:cubicBezTo>
                    <a:cubicBezTo>
                      <a:pt x="2" y="57"/>
                      <a:pt x="2" y="57"/>
                      <a:pt x="2" y="57"/>
                    </a:cubicBezTo>
                    <a:cubicBezTo>
                      <a:pt x="17" y="57"/>
                      <a:pt x="26" y="26"/>
                      <a:pt x="26" y="10"/>
                    </a:cubicBezTo>
                    <a:cubicBezTo>
                      <a:pt x="26" y="3"/>
                      <a:pt x="26" y="0"/>
                      <a:pt x="21" y="0"/>
                    </a:cubicBezTo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5" name="Freeform 61">
                <a:extLst>
                  <a:ext uri="{FF2B5EF4-FFF2-40B4-BE49-F238E27FC236}">
                    <a16:creationId xmlns:a16="http://schemas.microsoft.com/office/drawing/2014/main" id="{0C167D62-6B8E-4EED-BBBC-3F7D172105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753350" y="2990850"/>
                <a:ext cx="120650" cy="319088"/>
              </a:xfrm>
              <a:custGeom>
                <a:avLst/>
                <a:gdLst>
                  <a:gd name="T0" fmla="*/ 12 w 15"/>
                  <a:gd name="T1" fmla="*/ 0 h 40"/>
                  <a:gd name="T2" fmla="*/ 0 w 15"/>
                  <a:gd name="T3" fmla="*/ 40 h 40"/>
                  <a:gd name="T4" fmla="*/ 12 w 15"/>
                  <a:gd name="T5" fmla="*/ 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5" h="40">
                    <a:moveTo>
                      <a:pt x="12" y="0"/>
                    </a:moveTo>
                    <a:cubicBezTo>
                      <a:pt x="12" y="16"/>
                      <a:pt x="6" y="37"/>
                      <a:pt x="0" y="40"/>
                    </a:cubicBezTo>
                    <a:cubicBezTo>
                      <a:pt x="8" y="39"/>
                      <a:pt x="15" y="17"/>
                      <a:pt x="12" y="0"/>
                    </a:cubicBezTo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76811B8D-A81B-456A-882F-336889241B1E}"/>
                </a:ext>
              </a:extLst>
            </p:cNvPr>
            <p:cNvGrpSpPr/>
            <p:nvPr/>
          </p:nvGrpSpPr>
          <p:grpSpPr>
            <a:xfrm>
              <a:off x="9438818" y="762000"/>
              <a:ext cx="1677262" cy="1684675"/>
              <a:chOff x="9875586" y="483449"/>
              <a:chExt cx="1677262" cy="1684675"/>
            </a:xfrm>
          </p:grpSpPr>
          <p:sp>
            <p:nvSpPr>
              <p:cNvPr id="96" name="TextBox 95">
                <a:extLst>
                  <a:ext uri="{FF2B5EF4-FFF2-40B4-BE49-F238E27FC236}">
                    <a16:creationId xmlns:a16="http://schemas.microsoft.com/office/drawing/2014/main" id="{7AEBD89F-BE8F-4BE6-8876-222848BE690E}"/>
                  </a:ext>
                </a:extLst>
              </p:cNvPr>
              <p:cNvSpPr txBox="1"/>
              <p:nvPr/>
            </p:nvSpPr>
            <p:spPr>
              <a:xfrm>
                <a:off x="9875586" y="483449"/>
                <a:ext cx="1677262" cy="116955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7000" spc="-600" dirty="0">
                    <a:solidFill>
                      <a:schemeClr val="accent5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41</a:t>
                </a:r>
                <a:r>
                  <a:rPr lang="en-US" sz="4000" spc="-600" dirty="0">
                    <a:solidFill>
                      <a:schemeClr val="accent5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%</a:t>
                </a:r>
              </a:p>
            </p:txBody>
          </p:sp>
          <p:sp>
            <p:nvSpPr>
              <p:cNvPr id="97" name="TextBox 96">
                <a:extLst>
                  <a:ext uri="{FF2B5EF4-FFF2-40B4-BE49-F238E27FC236}">
                    <a16:creationId xmlns:a16="http://schemas.microsoft.com/office/drawing/2014/main" id="{5C4E0255-09E6-484C-953E-77F1EB2E3E24}"/>
                  </a:ext>
                </a:extLst>
              </p:cNvPr>
              <p:cNvSpPr txBox="1"/>
              <p:nvPr/>
            </p:nvSpPr>
            <p:spPr>
              <a:xfrm>
                <a:off x="9952714" y="1460238"/>
                <a:ext cx="152300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simply random text. </a:t>
                </a:r>
              </a:p>
            </p:txBody>
          </p:sp>
        </p:grpSp>
        <p:grpSp>
          <p:nvGrpSpPr>
            <p:cNvPr id="104" name="Group 103">
              <a:extLst>
                <a:ext uri="{FF2B5EF4-FFF2-40B4-BE49-F238E27FC236}">
                  <a16:creationId xmlns:a16="http://schemas.microsoft.com/office/drawing/2014/main" id="{D5EA7453-42BF-4276-BA66-E6A5AAE46013}"/>
                </a:ext>
              </a:extLst>
            </p:cNvPr>
            <p:cNvGrpSpPr/>
            <p:nvPr/>
          </p:nvGrpSpPr>
          <p:grpSpPr>
            <a:xfrm>
              <a:off x="9438818" y="2586663"/>
              <a:ext cx="1677262" cy="1684675"/>
              <a:chOff x="9875586" y="483449"/>
              <a:chExt cx="1677262" cy="1684675"/>
            </a:xfrm>
          </p:grpSpPr>
          <p:sp>
            <p:nvSpPr>
              <p:cNvPr id="105" name="TextBox 104">
                <a:extLst>
                  <a:ext uri="{FF2B5EF4-FFF2-40B4-BE49-F238E27FC236}">
                    <a16:creationId xmlns:a16="http://schemas.microsoft.com/office/drawing/2014/main" id="{47C31968-1B58-4873-BC78-9F269FD39EA0}"/>
                  </a:ext>
                </a:extLst>
              </p:cNvPr>
              <p:cNvSpPr txBox="1"/>
              <p:nvPr/>
            </p:nvSpPr>
            <p:spPr>
              <a:xfrm>
                <a:off x="9875586" y="483449"/>
                <a:ext cx="1677262" cy="116955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7000" spc="-600" dirty="0">
                    <a:solidFill>
                      <a:schemeClr val="accent2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51</a:t>
                </a:r>
                <a:r>
                  <a:rPr lang="en-US" sz="4000" spc="-600" dirty="0">
                    <a:solidFill>
                      <a:schemeClr val="accent2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%</a:t>
                </a:r>
              </a:p>
            </p:txBody>
          </p:sp>
          <p:sp>
            <p:nvSpPr>
              <p:cNvPr id="106" name="TextBox 105">
                <a:extLst>
                  <a:ext uri="{FF2B5EF4-FFF2-40B4-BE49-F238E27FC236}">
                    <a16:creationId xmlns:a16="http://schemas.microsoft.com/office/drawing/2014/main" id="{E15114F9-B3A6-4BD7-849F-054B5F200861}"/>
                  </a:ext>
                </a:extLst>
              </p:cNvPr>
              <p:cNvSpPr txBox="1"/>
              <p:nvPr/>
            </p:nvSpPr>
            <p:spPr>
              <a:xfrm>
                <a:off x="9952714" y="1460238"/>
                <a:ext cx="152300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simply random text. </a:t>
                </a:r>
              </a:p>
            </p:txBody>
          </p:sp>
        </p:grpSp>
        <p:grpSp>
          <p:nvGrpSpPr>
            <p:cNvPr id="107" name="Group 106">
              <a:extLst>
                <a:ext uri="{FF2B5EF4-FFF2-40B4-BE49-F238E27FC236}">
                  <a16:creationId xmlns:a16="http://schemas.microsoft.com/office/drawing/2014/main" id="{15CC44D7-4FF6-4A53-A974-DC11EF8A4BD1}"/>
                </a:ext>
              </a:extLst>
            </p:cNvPr>
            <p:cNvGrpSpPr/>
            <p:nvPr/>
          </p:nvGrpSpPr>
          <p:grpSpPr>
            <a:xfrm>
              <a:off x="9438818" y="4411325"/>
              <a:ext cx="1677262" cy="1684675"/>
              <a:chOff x="9875586" y="483449"/>
              <a:chExt cx="1677262" cy="1684675"/>
            </a:xfrm>
          </p:grpSpPr>
          <p:sp>
            <p:nvSpPr>
              <p:cNvPr id="108" name="TextBox 107">
                <a:extLst>
                  <a:ext uri="{FF2B5EF4-FFF2-40B4-BE49-F238E27FC236}">
                    <a16:creationId xmlns:a16="http://schemas.microsoft.com/office/drawing/2014/main" id="{241ED637-8A11-4808-A98C-ED03E22D75BB}"/>
                  </a:ext>
                </a:extLst>
              </p:cNvPr>
              <p:cNvSpPr txBox="1"/>
              <p:nvPr/>
            </p:nvSpPr>
            <p:spPr>
              <a:xfrm>
                <a:off x="9875586" y="483449"/>
                <a:ext cx="1677262" cy="116955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7000" spc="-600" dirty="0">
                    <a:solidFill>
                      <a:schemeClr val="accent4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95</a:t>
                </a:r>
                <a:r>
                  <a:rPr lang="en-US" sz="4000" spc="-600" dirty="0">
                    <a:solidFill>
                      <a:schemeClr val="accent4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%</a:t>
                </a:r>
              </a:p>
            </p:txBody>
          </p:sp>
          <p:sp>
            <p:nvSpPr>
              <p:cNvPr id="109" name="TextBox 108">
                <a:extLst>
                  <a:ext uri="{FF2B5EF4-FFF2-40B4-BE49-F238E27FC236}">
                    <a16:creationId xmlns:a16="http://schemas.microsoft.com/office/drawing/2014/main" id="{B773141D-204E-4F78-9D0E-D65FC26FB2CD}"/>
                  </a:ext>
                </a:extLst>
              </p:cNvPr>
              <p:cNvSpPr txBox="1"/>
              <p:nvPr/>
            </p:nvSpPr>
            <p:spPr>
              <a:xfrm>
                <a:off x="9952714" y="1460238"/>
                <a:ext cx="152300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simply random text. </a:t>
                </a:r>
              </a:p>
            </p:txBody>
          </p:sp>
        </p:grpSp>
        <p:grpSp>
          <p:nvGrpSpPr>
            <p:cNvPr id="111" name="Group 110">
              <a:extLst>
                <a:ext uri="{FF2B5EF4-FFF2-40B4-BE49-F238E27FC236}">
                  <a16:creationId xmlns:a16="http://schemas.microsoft.com/office/drawing/2014/main" id="{B847A125-F1AD-4B7F-9ED1-A5D4BB595A88}"/>
                </a:ext>
              </a:extLst>
            </p:cNvPr>
            <p:cNvGrpSpPr/>
            <p:nvPr/>
          </p:nvGrpSpPr>
          <p:grpSpPr>
            <a:xfrm>
              <a:off x="1075920" y="762000"/>
              <a:ext cx="1677262" cy="1684675"/>
              <a:chOff x="9875586" y="483449"/>
              <a:chExt cx="1677262" cy="1684675"/>
            </a:xfrm>
          </p:grpSpPr>
          <p:sp>
            <p:nvSpPr>
              <p:cNvPr id="118" name="TextBox 117">
                <a:extLst>
                  <a:ext uri="{FF2B5EF4-FFF2-40B4-BE49-F238E27FC236}">
                    <a16:creationId xmlns:a16="http://schemas.microsoft.com/office/drawing/2014/main" id="{1542329E-515B-47F7-A74E-C90384DE5E0A}"/>
                  </a:ext>
                </a:extLst>
              </p:cNvPr>
              <p:cNvSpPr txBox="1"/>
              <p:nvPr/>
            </p:nvSpPr>
            <p:spPr>
              <a:xfrm>
                <a:off x="9875586" y="483449"/>
                <a:ext cx="1677262" cy="116955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7000" spc="-600" dirty="0">
                    <a:solidFill>
                      <a:schemeClr val="accent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10</a:t>
                </a:r>
                <a:r>
                  <a:rPr lang="en-US" sz="4000" spc="-600" dirty="0">
                    <a:solidFill>
                      <a:schemeClr val="accent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%</a:t>
                </a:r>
              </a:p>
            </p:txBody>
          </p:sp>
          <p:sp>
            <p:nvSpPr>
              <p:cNvPr id="119" name="TextBox 118">
                <a:extLst>
                  <a:ext uri="{FF2B5EF4-FFF2-40B4-BE49-F238E27FC236}">
                    <a16:creationId xmlns:a16="http://schemas.microsoft.com/office/drawing/2014/main" id="{BAF48B05-F164-4005-A42E-1AE1F75C7907}"/>
                  </a:ext>
                </a:extLst>
              </p:cNvPr>
              <p:cNvSpPr txBox="1"/>
              <p:nvPr/>
            </p:nvSpPr>
            <p:spPr>
              <a:xfrm>
                <a:off x="9952714" y="1460238"/>
                <a:ext cx="152300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simply random text. </a:t>
                </a:r>
              </a:p>
            </p:txBody>
          </p:sp>
        </p:grpSp>
        <p:grpSp>
          <p:nvGrpSpPr>
            <p:cNvPr id="112" name="Group 111">
              <a:extLst>
                <a:ext uri="{FF2B5EF4-FFF2-40B4-BE49-F238E27FC236}">
                  <a16:creationId xmlns:a16="http://schemas.microsoft.com/office/drawing/2014/main" id="{8B1C3B4C-49B5-4ADB-94C6-0EEB2019B979}"/>
                </a:ext>
              </a:extLst>
            </p:cNvPr>
            <p:cNvGrpSpPr/>
            <p:nvPr/>
          </p:nvGrpSpPr>
          <p:grpSpPr>
            <a:xfrm>
              <a:off x="1075920" y="2586663"/>
              <a:ext cx="1677262" cy="1684675"/>
              <a:chOff x="9875586" y="483449"/>
              <a:chExt cx="1677262" cy="1684675"/>
            </a:xfrm>
          </p:grpSpPr>
          <p:sp>
            <p:nvSpPr>
              <p:cNvPr id="116" name="TextBox 115">
                <a:extLst>
                  <a:ext uri="{FF2B5EF4-FFF2-40B4-BE49-F238E27FC236}">
                    <a16:creationId xmlns:a16="http://schemas.microsoft.com/office/drawing/2014/main" id="{8B8A27D6-DC8B-4DF1-9498-BF4C5FAAFC17}"/>
                  </a:ext>
                </a:extLst>
              </p:cNvPr>
              <p:cNvSpPr txBox="1"/>
              <p:nvPr/>
            </p:nvSpPr>
            <p:spPr>
              <a:xfrm>
                <a:off x="9875586" y="483449"/>
                <a:ext cx="1677262" cy="116955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7000" spc="-600" dirty="0">
                    <a:solidFill>
                      <a:schemeClr val="accent1">
                        <a:lumMod val="60000"/>
                        <a:lumOff val="40000"/>
                      </a:schemeClr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20</a:t>
                </a:r>
                <a:r>
                  <a:rPr lang="en-US" sz="4000" spc="-600" dirty="0">
                    <a:solidFill>
                      <a:schemeClr val="accent1">
                        <a:lumMod val="60000"/>
                        <a:lumOff val="40000"/>
                      </a:schemeClr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%</a:t>
                </a:r>
              </a:p>
            </p:txBody>
          </p:sp>
          <p:sp>
            <p:nvSpPr>
              <p:cNvPr id="117" name="TextBox 116">
                <a:extLst>
                  <a:ext uri="{FF2B5EF4-FFF2-40B4-BE49-F238E27FC236}">
                    <a16:creationId xmlns:a16="http://schemas.microsoft.com/office/drawing/2014/main" id="{35060AED-34B4-45BC-8BFE-E573B7DE90B0}"/>
                  </a:ext>
                </a:extLst>
              </p:cNvPr>
              <p:cNvSpPr txBox="1"/>
              <p:nvPr/>
            </p:nvSpPr>
            <p:spPr>
              <a:xfrm>
                <a:off x="9952714" y="1460238"/>
                <a:ext cx="152300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simply random text. </a:t>
                </a:r>
              </a:p>
            </p:txBody>
          </p:sp>
        </p:grpSp>
        <p:grpSp>
          <p:nvGrpSpPr>
            <p:cNvPr id="113" name="Group 112">
              <a:extLst>
                <a:ext uri="{FF2B5EF4-FFF2-40B4-BE49-F238E27FC236}">
                  <a16:creationId xmlns:a16="http://schemas.microsoft.com/office/drawing/2014/main" id="{1A492BF2-817E-4298-898E-EE9BB097FE1B}"/>
                </a:ext>
              </a:extLst>
            </p:cNvPr>
            <p:cNvGrpSpPr/>
            <p:nvPr/>
          </p:nvGrpSpPr>
          <p:grpSpPr>
            <a:xfrm>
              <a:off x="1075920" y="4411325"/>
              <a:ext cx="1677262" cy="1684675"/>
              <a:chOff x="9875586" y="483449"/>
              <a:chExt cx="1677262" cy="1684675"/>
            </a:xfrm>
          </p:grpSpPr>
          <p:sp>
            <p:nvSpPr>
              <p:cNvPr id="114" name="TextBox 113">
                <a:extLst>
                  <a:ext uri="{FF2B5EF4-FFF2-40B4-BE49-F238E27FC236}">
                    <a16:creationId xmlns:a16="http://schemas.microsoft.com/office/drawing/2014/main" id="{034FA3F8-AFC8-4023-AABF-91A1E5A50702}"/>
                  </a:ext>
                </a:extLst>
              </p:cNvPr>
              <p:cNvSpPr txBox="1"/>
              <p:nvPr/>
            </p:nvSpPr>
            <p:spPr>
              <a:xfrm>
                <a:off x="9875586" y="483449"/>
                <a:ext cx="1677262" cy="116955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7000" spc="-600" dirty="0">
                    <a:solidFill>
                      <a:schemeClr val="accent3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30</a:t>
                </a:r>
                <a:r>
                  <a:rPr lang="en-US" sz="4000" spc="-600" dirty="0">
                    <a:solidFill>
                      <a:schemeClr val="accent3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%</a:t>
                </a:r>
              </a:p>
            </p:txBody>
          </p:sp>
          <p:sp>
            <p:nvSpPr>
              <p:cNvPr id="115" name="TextBox 114">
                <a:extLst>
                  <a:ext uri="{FF2B5EF4-FFF2-40B4-BE49-F238E27FC236}">
                    <a16:creationId xmlns:a16="http://schemas.microsoft.com/office/drawing/2014/main" id="{222F1F0D-FB77-4BF0-BFE2-1CDEF55178DC}"/>
                  </a:ext>
                </a:extLst>
              </p:cNvPr>
              <p:cNvSpPr txBox="1"/>
              <p:nvPr/>
            </p:nvSpPr>
            <p:spPr>
              <a:xfrm>
                <a:off x="9952714" y="1460238"/>
                <a:ext cx="152300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simply random text. 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3952403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bg1">
                    <a:lumMod val="75000"/>
                  </a:schemeClr>
                </a:solidFill>
              </a:rPr>
              <a:pPr/>
              <a:t>5</a:t>
            </a:fld>
            <a:endParaRPr lang="en-US" dirty="0">
              <a:solidFill>
                <a:schemeClr val="bg1">
                  <a:lumMod val="75000"/>
                </a:schemeClr>
              </a:solidFill>
            </a:endParaRP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6D4A1AAA-B234-47E0-80B5-9CC02E2A0BF6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Freeform 6">
            <a:extLst>
              <a:ext uri="{FF2B5EF4-FFF2-40B4-BE49-F238E27FC236}">
                <a16:creationId xmlns:a16="http://schemas.microsoft.com/office/drawing/2014/main" id="{60BCA9F0-2AF5-4D57-AF9A-B21B116F0D5B}"/>
              </a:ext>
            </a:extLst>
          </p:cNvPr>
          <p:cNvSpPr>
            <a:spLocks noEditPoints="1"/>
          </p:cNvSpPr>
          <p:nvPr/>
        </p:nvSpPr>
        <p:spPr bwMode="auto">
          <a:xfrm>
            <a:off x="1997076" y="1295334"/>
            <a:ext cx="3365367" cy="1267063"/>
          </a:xfrm>
          <a:custGeom>
            <a:avLst/>
            <a:gdLst>
              <a:gd name="T0" fmla="*/ 1 w 568"/>
              <a:gd name="T1" fmla="*/ 109 h 214"/>
              <a:gd name="T2" fmla="*/ 107 w 568"/>
              <a:gd name="T3" fmla="*/ 214 h 214"/>
              <a:gd name="T4" fmla="*/ 1 w 568"/>
              <a:gd name="T5" fmla="*/ 109 h 214"/>
              <a:gd name="T6" fmla="*/ 568 w 568"/>
              <a:gd name="T7" fmla="*/ 0 h 214"/>
              <a:gd name="T8" fmla="*/ 107 w 568"/>
              <a:gd name="T9" fmla="*/ 0 h 214"/>
              <a:gd name="T10" fmla="*/ 0 w 568"/>
              <a:gd name="T11" fmla="*/ 107 h 214"/>
              <a:gd name="T12" fmla="*/ 0 w 568"/>
              <a:gd name="T13" fmla="*/ 107 h 214"/>
              <a:gd name="T14" fmla="*/ 107 w 568"/>
              <a:gd name="T15" fmla="*/ 0 h 214"/>
              <a:gd name="T16" fmla="*/ 568 w 568"/>
              <a:gd name="T17" fmla="*/ 0 h 214"/>
              <a:gd name="T18" fmla="*/ 568 w 568"/>
              <a:gd name="T19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8" h="214">
                <a:moveTo>
                  <a:pt x="1" y="109"/>
                </a:moveTo>
                <a:cubicBezTo>
                  <a:pt x="2" y="168"/>
                  <a:pt x="49" y="214"/>
                  <a:pt x="107" y="214"/>
                </a:cubicBezTo>
                <a:cubicBezTo>
                  <a:pt x="49" y="214"/>
                  <a:pt x="2" y="168"/>
                  <a:pt x="1" y="109"/>
                </a:cubicBezTo>
                <a:moveTo>
                  <a:pt x="568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07"/>
                  <a:pt x="0" y="107"/>
                  <a:pt x="0" y="107"/>
                </a:cubicBezTo>
                <a:cubicBezTo>
                  <a:pt x="0" y="48"/>
                  <a:pt x="48" y="0"/>
                  <a:pt x="107" y="0"/>
                </a:cubicBezTo>
                <a:cubicBezTo>
                  <a:pt x="568" y="0"/>
                  <a:pt x="568" y="0"/>
                  <a:pt x="568" y="0"/>
                </a:cubicBezTo>
                <a:cubicBezTo>
                  <a:pt x="568" y="0"/>
                  <a:pt x="568" y="0"/>
                  <a:pt x="568" y="0"/>
                </a:cubicBezTo>
              </a:path>
            </a:pathLst>
          </a:custGeom>
          <a:solidFill>
            <a:srgbClr val="0083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12">
            <a:extLst>
              <a:ext uri="{FF2B5EF4-FFF2-40B4-BE49-F238E27FC236}">
                <a16:creationId xmlns:a16="http://schemas.microsoft.com/office/drawing/2014/main" id="{38AFF088-5128-41AC-904F-9947A22A1B19}"/>
              </a:ext>
            </a:extLst>
          </p:cNvPr>
          <p:cNvSpPr>
            <a:spLocks noEditPoints="1"/>
          </p:cNvSpPr>
          <p:nvPr/>
        </p:nvSpPr>
        <p:spPr bwMode="auto">
          <a:xfrm>
            <a:off x="1997076" y="2745675"/>
            <a:ext cx="3365367" cy="1267063"/>
          </a:xfrm>
          <a:custGeom>
            <a:avLst/>
            <a:gdLst>
              <a:gd name="T0" fmla="*/ 1 w 568"/>
              <a:gd name="T1" fmla="*/ 109 h 214"/>
              <a:gd name="T2" fmla="*/ 107 w 568"/>
              <a:gd name="T3" fmla="*/ 214 h 214"/>
              <a:gd name="T4" fmla="*/ 568 w 568"/>
              <a:gd name="T5" fmla="*/ 214 h 214"/>
              <a:gd name="T6" fmla="*/ 567 w 568"/>
              <a:gd name="T7" fmla="*/ 214 h 214"/>
              <a:gd name="T8" fmla="*/ 107 w 568"/>
              <a:gd name="T9" fmla="*/ 214 h 214"/>
              <a:gd name="T10" fmla="*/ 1 w 568"/>
              <a:gd name="T11" fmla="*/ 109 h 214"/>
              <a:gd name="T12" fmla="*/ 568 w 568"/>
              <a:gd name="T13" fmla="*/ 0 h 214"/>
              <a:gd name="T14" fmla="*/ 107 w 568"/>
              <a:gd name="T15" fmla="*/ 0 h 214"/>
              <a:gd name="T16" fmla="*/ 0 w 568"/>
              <a:gd name="T17" fmla="*/ 107 h 214"/>
              <a:gd name="T18" fmla="*/ 0 w 568"/>
              <a:gd name="T19" fmla="*/ 107 h 214"/>
              <a:gd name="T20" fmla="*/ 107 w 568"/>
              <a:gd name="T21" fmla="*/ 0 h 214"/>
              <a:gd name="T22" fmla="*/ 568 w 568"/>
              <a:gd name="T23" fmla="*/ 0 h 214"/>
              <a:gd name="T24" fmla="*/ 568 w 568"/>
              <a:gd name="T25" fmla="*/ 0 h 214"/>
              <a:gd name="T26" fmla="*/ 568 w 568"/>
              <a:gd name="T27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68" h="214">
                <a:moveTo>
                  <a:pt x="1" y="109"/>
                </a:moveTo>
                <a:cubicBezTo>
                  <a:pt x="2" y="167"/>
                  <a:pt x="49" y="214"/>
                  <a:pt x="107" y="214"/>
                </a:cubicBezTo>
                <a:cubicBezTo>
                  <a:pt x="568" y="214"/>
                  <a:pt x="568" y="214"/>
                  <a:pt x="568" y="214"/>
                </a:cubicBezTo>
                <a:cubicBezTo>
                  <a:pt x="567" y="214"/>
                  <a:pt x="567" y="214"/>
                  <a:pt x="567" y="214"/>
                </a:cubicBezTo>
                <a:cubicBezTo>
                  <a:pt x="107" y="214"/>
                  <a:pt x="107" y="214"/>
                  <a:pt x="107" y="214"/>
                </a:cubicBezTo>
                <a:cubicBezTo>
                  <a:pt x="49" y="214"/>
                  <a:pt x="2" y="167"/>
                  <a:pt x="1" y="109"/>
                </a:cubicBezTo>
                <a:moveTo>
                  <a:pt x="568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07"/>
                  <a:pt x="0" y="107"/>
                  <a:pt x="0" y="107"/>
                </a:cubicBezTo>
                <a:cubicBezTo>
                  <a:pt x="0" y="48"/>
                  <a:pt x="48" y="0"/>
                  <a:pt x="107" y="0"/>
                </a:cubicBezTo>
                <a:cubicBezTo>
                  <a:pt x="568" y="0"/>
                  <a:pt x="568" y="0"/>
                  <a:pt x="568" y="0"/>
                </a:cubicBezTo>
                <a:cubicBezTo>
                  <a:pt x="568" y="0"/>
                  <a:pt x="568" y="0"/>
                  <a:pt x="568" y="0"/>
                </a:cubicBezTo>
                <a:cubicBezTo>
                  <a:pt x="568" y="0"/>
                  <a:pt x="568" y="0"/>
                  <a:pt x="568" y="0"/>
                </a:cubicBezTo>
              </a:path>
            </a:pathLst>
          </a:custGeom>
          <a:solidFill>
            <a:srgbClr val="0060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Freeform 16">
            <a:extLst>
              <a:ext uri="{FF2B5EF4-FFF2-40B4-BE49-F238E27FC236}">
                <a16:creationId xmlns:a16="http://schemas.microsoft.com/office/drawing/2014/main" id="{9590F485-A35A-4F2E-AF60-72079E684D75}"/>
              </a:ext>
            </a:extLst>
          </p:cNvPr>
          <p:cNvSpPr>
            <a:spLocks noEditPoints="1"/>
          </p:cNvSpPr>
          <p:nvPr/>
        </p:nvSpPr>
        <p:spPr bwMode="auto">
          <a:xfrm>
            <a:off x="1997076" y="4272500"/>
            <a:ext cx="633531" cy="1184806"/>
          </a:xfrm>
          <a:custGeom>
            <a:avLst/>
            <a:gdLst>
              <a:gd name="T0" fmla="*/ 1 w 107"/>
              <a:gd name="T1" fmla="*/ 95 h 200"/>
              <a:gd name="T2" fmla="*/ 107 w 107"/>
              <a:gd name="T3" fmla="*/ 200 h 200"/>
              <a:gd name="T4" fmla="*/ 1 w 107"/>
              <a:gd name="T5" fmla="*/ 95 h 200"/>
              <a:gd name="T6" fmla="*/ 55 w 107"/>
              <a:gd name="T7" fmla="*/ 0 h 200"/>
              <a:gd name="T8" fmla="*/ 0 w 107"/>
              <a:gd name="T9" fmla="*/ 93 h 200"/>
              <a:gd name="T10" fmla="*/ 0 w 107"/>
              <a:gd name="T11" fmla="*/ 93 h 200"/>
              <a:gd name="T12" fmla="*/ 55 w 107"/>
              <a:gd name="T13" fmla="*/ 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7" h="200">
                <a:moveTo>
                  <a:pt x="1" y="95"/>
                </a:moveTo>
                <a:cubicBezTo>
                  <a:pt x="2" y="154"/>
                  <a:pt x="49" y="200"/>
                  <a:pt x="107" y="200"/>
                </a:cubicBezTo>
                <a:cubicBezTo>
                  <a:pt x="49" y="200"/>
                  <a:pt x="2" y="154"/>
                  <a:pt x="1" y="95"/>
                </a:cubicBezTo>
                <a:moveTo>
                  <a:pt x="55" y="0"/>
                </a:moveTo>
                <a:cubicBezTo>
                  <a:pt x="22" y="19"/>
                  <a:pt x="0" y="54"/>
                  <a:pt x="0" y="93"/>
                </a:cubicBezTo>
                <a:cubicBezTo>
                  <a:pt x="0" y="93"/>
                  <a:pt x="0" y="93"/>
                  <a:pt x="0" y="93"/>
                </a:cubicBezTo>
                <a:cubicBezTo>
                  <a:pt x="0" y="54"/>
                  <a:pt x="22" y="19"/>
                  <a:pt x="55" y="0"/>
                </a:cubicBezTo>
              </a:path>
            </a:pathLst>
          </a:custGeom>
          <a:solidFill>
            <a:srgbClr val="B2B4B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1FB0F8EC-4C26-4B2B-85D0-3EC6A4B5A26F}"/>
              </a:ext>
            </a:extLst>
          </p:cNvPr>
          <p:cNvGrpSpPr/>
          <p:nvPr/>
        </p:nvGrpSpPr>
        <p:grpSpPr>
          <a:xfrm>
            <a:off x="1430338" y="1060183"/>
            <a:ext cx="9331324" cy="4737634"/>
            <a:chOff x="1430338" y="1060183"/>
            <a:chExt cx="9331324" cy="4737634"/>
          </a:xfrm>
        </p:grpSpPr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C50ACA60-0DFE-464E-AB81-F78B6FD8F235}"/>
                </a:ext>
              </a:extLst>
            </p:cNvPr>
            <p:cNvSpPr txBox="1"/>
            <p:nvPr/>
          </p:nvSpPr>
          <p:spPr>
            <a:xfrm>
              <a:off x="1430338" y="1387149"/>
              <a:ext cx="2333625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3500" b="1" dirty="0">
                  <a:solidFill>
                    <a:schemeClr val="accent3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BANNER</a:t>
              </a:r>
            </a:p>
            <a:p>
              <a:pPr>
                <a:lnSpc>
                  <a:spcPts val="3000"/>
                </a:lnSpc>
              </a:pPr>
              <a:r>
                <a:rPr lang="en-US" sz="3500" b="1" dirty="0">
                  <a:solidFill>
                    <a:schemeClr val="accent3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ON DARK</a:t>
              </a:r>
              <a:endParaRPr lang="en-US" sz="3500" b="1" dirty="0">
                <a:solidFill>
                  <a:schemeClr val="accent3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endParaRPr>
            </a:p>
          </p:txBody>
        </p:sp>
        <p:sp>
          <p:nvSpPr>
            <p:cNvPr id="151" name="TextBox 150">
              <a:extLst>
                <a:ext uri="{FF2B5EF4-FFF2-40B4-BE49-F238E27FC236}">
                  <a16:creationId xmlns:a16="http://schemas.microsoft.com/office/drawing/2014/main" id="{FBC22EF8-E3C6-4FA5-B8BE-7E5EE6DED86C}"/>
                </a:ext>
              </a:extLst>
            </p:cNvPr>
            <p:cNvSpPr txBox="1"/>
            <p:nvPr/>
          </p:nvSpPr>
          <p:spPr>
            <a:xfrm>
              <a:off x="1430338" y="2960709"/>
              <a:ext cx="2333625" cy="15286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</a:t>
              </a:r>
            </a:p>
          </p:txBody>
        </p:sp>
        <p:cxnSp>
          <p:nvCxnSpPr>
            <p:cNvPr id="106" name="Straight Connector 105">
              <a:extLst>
                <a:ext uri="{FF2B5EF4-FFF2-40B4-BE49-F238E27FC236}">
                  <a16:creationId xmlns:a16="http://schemas.microsoft.com/office/drawing/2014/main" id="{ED2EC53B-0A12-4B41-B67A-86DA6DDE39DE}"/>
                </a:ext>
              </a:extLst>
            </p:cNvPr>
            <p:cNvCxnSpPr>
              <a:cxnSpLocks/>
            </p:cNvCxnSpPr>
            <p:nvPr/>
          </p:nvCxnSpPr>
          <p:spPr>
            <a:xfrm>
              <a:off x="1531938" y="4826659"/>
              <a:ext cx="1811111" cy="0"/>
            </a:xfrm>
            <a:prstGeom prst="line">
              <a:avLst/>
            </a:prstGeom>
            <a:ln w="2857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2" name="TextBox 151">
              <a:extLst>
                <a:ext uri="{FF2B5EF4-FFF2-40B4-BE49-F238E27FC236}">
                  <a16:creationId xmlns:a16="http://schemas.microsoft.com/office/drawing/2014/main" id="{5F56DF47-1CE3-4686-A3D1-47CD0D224190}"/>
                </a:ext>
              </a:extLst>
            </p:cNvPr>
            <p:cNvSpPr txBox="1"/>
            <p:nvPr/>
          </p:nvSpPr>
          <p:spPr>
            <a:xfrm>
              <a:off x="1430338" y="5243819"/>
              <a:ext cx="2000885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800"/>
                </a:lnSpc>
              </a:pPr>
              <a:r>
                <a:rPr lang="en-US" sz="1300" dirty="0">
                  <a:solidFill>
                    <a:schemeClr val="accent3">
                      <a:lumMod val="7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text</a:t>
              </a:r>
            </a:p>
            <a:p>
              <a:pPr>
                <a:lnSpc>
                  <a:spcPts val="1800"/>
                </a:lnSpc>
              </a:pPr>
              <a:r>
                <a:rPr lang="en-US" sz="1300" dirty="0">
                  <a:solidFill>
                    <a:schemeClr val="accent3">
                      <a:lumMod val="7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belief, Lorem Ipsum to</a:t>
              </a:r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EC29C9D9-98A3-4A02-9BCD-A422353B5A23}"/>
                </a:ext>
              </a:extLst>
            </p:cNvPr>
            <p:cNvSpPr txBox="1"/>
            <p:nvPr/>
          </p:nvSpPr>
          <p:spPr>
            <a:xfrm>
              <a:off x="1430338" y="2275805"/>
              <a:ext cx="1811111" cy="3539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70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INFOGRAPHIC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6F4E4F8C-2D46-4213-BFAA-05B7009FBEC8}"/>
                </a:ext>
              </a:extLst>
            </p:cNvPr>
            <p:cNvGrpSpPr/>
            <p:nvPr/>
          </p:nvGrpSpPr>
          <p:grpSpPr>
            <a:xfrm>
              <a:off x="6768537" y="1295334"/>
              <a:ext cx="3993125" cy="4161971"/>
              <a:chOff x="4062305" y="1320803"/>
              <a:chExt cx="3993125" cy="4161971"/>
            </a:xfrm>
          </p:grpSpPr>
          <p:sp>
            <p:nvSpPr>
              <p:cNvPr id="36" name="Freeform 8">
                <a:extLst>
                  <a:ext uri="{FF2B5EF4-FFF2-40B4-BE49-F238E27FC236}">
                    <a16:creationId xmlns:a16="http://schemas.microsoft.com/office/drawing/2014/main" id="{1D4A8951-E177-4107-AE63-3804E8E1F0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7280" y="1320803"/>
                <a:ext cx="3358150" cy="1267063"/>
              </a:xfrm>
              <a:custGeom>
                <a:avLst/>
                <a:gdLst>
                  <a:gd name="T0" fmla="*/ 460 w 567"/>
                  <a:gd name="T1" fmla="*/ 0 h 214"/>
                  <a:gd name="T2" fmla="*/ 0 w 567"/>
                  <a:gd name="T3" fmla="*/ 0 h 214"/>
                  <a:gd name="T4" fmla="*/ 107 w 567"/>
                  <a:gd name="T5" fmla="*/ 107 h 214"/>
                  <a:gd name="T6" fmla="*/ 0 w 567"/>
                  <a:gd name="T7" fmla="*/ 214 h 214"/>
                  <a:gd name="T8" fmla="*/ 460 w 567"/>
                  <a:gd name="T9" fmla="*/ 214 h 214"/>
                  <a:gd name="T10" fmla="*/ 567 w 567"/>
                  <a:gd name="T11" fmla="*/ 107 h 214"/>
                  <a:gd name="T12" fmla="*/ 567 w 567"/>
                  <a:gd name="T13" fmla="*/ 105 h 214"/>
                  <a:gd name="T14" fmla="*/ 460 w 567"/>
                  <a:gd name="T15" fmla="*/ 0 h 214"/>
                  <a:gd name="T16" fmla="*/ 460 w 567"/>
                  <a:gd name="T17" fmla="*/ 0 h 2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67" h="214">
                    <a:moveTo>
                      <a:pt x="46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59" y="0"/>
                      <a:pt x="107" y="48"/>
                      <a:pt x="107" y="107"/>
                    </a:cubicBezTo>
                    <a:cubicBezTo>
                      <a:pt x="107" y="166"/>
                      <a:pt x="59" y="214"/>
                      <a:pt x="0" y="214"/>
                    </a:cubicBezTo>
                    <a:cubicBezTo>
                      <a:pt x="460" y="214"/>
                      <a:pt x="460" y="214"/>
                      <a:pt x="460" y="214"/>
                    </a:cubicBezTo>
                    <a:cubicBezTo>
                      <a:pt x="519" y="214"/>
                      <a:pt x="567" y="166"/>
                      <a:pt x="567" y="107"/>
                    </a:cubicBezTo>
                    <a:cubicBezTo>
                      <a:pt x="567" y="107"/>
                      <a:pt x="567" y="106"/>
                      <a:pt x="567" y="105"/>
                    </a:cubicBezTo>
                    <a:cubicBezTo>
                      <a:pt x="565" y="47"/>
                      <a:pt x="518" y="0"/>
                      <a:pt x="460" y="0"/>
                    </a:cubicBezTo>
                    <a:cubicBezTo>
                      <a:pt x="460" y="0"/>
                      <a:pt x="460" y="0"/>
                      <a:pt x="460" y="0"/>
                    </a:cubicBezTo>
                  </a:path>
                </a:pathLst>
              </a:cu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9">
                <a:extLst>
                  <a:ext uri="{FF2B5EF4-FFF2-40B4-BE49-F238E27FC236}">
                    <a16:creationId xmlns:a16="http://schemas.microsoft.com/office/drawing/2014/main" id="{8F1271C1-1B66-45B9-83EE-9AFADA5201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62305" y="1320803"/>
                <a:ext cx="1268506" cy="1267063"/>
              </a:xfrm>
              <a:custGeom>
                <a:avLst/>
                <a:gdLst>
                  <a:gd name="T0" fmla="*/ 107 w 214"/>
                  <a:gd name="T1" fmla="*/ 0 h 214"/>
                  <a:gd name="T2" fmla="*/ 107 w 214"/>
                  <a:gd name="T3" fmla="*/ 0 h 214"/>
                  <a:gd name="T4" fmla="*/ 0 w 214"/>
                  <a:gd name="T5" fmla="*/ 107 h 214"/>
                  <a:gd name="T6" fmla="*/ 107 w 214"/>
                  <a:gd name="T7" fmla="*/ 214 h 214"/>
                  <a:gd name="T8" fmla="*/ 107 w 214"/>
                  <a:gd name="T9" fmla="*/ 214 h 214"/>
                  <a:gd name="T10" fmla="*/ 214 w 214"/>
                  <a:gd name="T11" fmla="*/ 107 h 214"/>
                  <a:gd name="T12" fmla="*/ 107 w 214"/>
                  <a:gd name="T13" fmla="*/ 0 h 2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4" h="214">
                    <a:moveTo>
                      <a:pt x="107" y="0"/>
                    </a:moveTo>
                    <a:cubicBezTo>
                      <a:pt x="107" y="0"/>
                      <a:pt x="107" y="0"/>
                      <a:pt x="107" y="0"/>
                    </a:cubicBezTo>
                    <a:cubicBezTo>
                      <a:pt x="48" y="0"/>
                      <a:pt x="0" y="48"/>
                      <a:pt x="0" y="107"/>
                    </a:cubicBezTo>
                    <a:cubicBezTo>
                      <a:pt x="0" y="166"/>
                      <a:pt x="48" y="214"/>
                      <a:pt x="107" y="214"/>
                    </a:cubicBezTo>
                    <a:cubicBezTo>
                      <a:pt x="107" y="214"/>
                      <a:pt x="107" y="214"/>
                      <a:pt x="107" y="214"/>
                    </a:cubicBezTo>
                    <a:cubicBezTo>
                      <a:pt x="166" y="214"/>
                      <a:pt x="214" y="166"/>
                      <a:pt x="214" y="107"/>
                    </a:cubicBezTo>
                    <a:cubicBezTo>
                      <a:pt x="214" y="48"/>
                      <a:pt x="166" y="0"/>
                      <a:pt x="107" y="0"/>
                    </a:cubicBezTo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38" name="Freeform 10">
                <a:extLst>
                  <a:ext uri="{FF2B5EF4-FFF2-40B4-BE49-F238E27FC236}">
                    <a16:creationId xmlns:a16="http://schemas.microsoft.com/office/drawing/2014/main" id="{479BA0C3-8BFD-4AA7-B226-4ABBBB5A4F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7280" y="3872247"/>
                <a:ext cx="3151784" cy="165960"/>
              </a:xfrm>
              <a:custGeom>
                <a:avLst/>
                <a:gdLst>
                  <a:gd name="T0" fmla="*/ 532 w 532"/>
                  <a:gd name="T1" fmla="*/ 0 h 28"/>
                  <a:gd name="T2" fmla="*/ 460 w 532"/>
                  <a:gd name="T3" fmla="*/ 28 h 28"/>
                  <a:gd name="T4" fmla="*/ 0 w 532"/>
                  <a:gd name="T5" fmla="*/ 28 h 28"/>
                  <a:gd name="T6" fmla="*/ 0 w 532"/>
                  <a:gd name="T7" fmla="*/ 28 h 28"/>
                  <a:gd name="T8" fmla="*/ 0 w 532"/>
                  <a:gd name="T9" fmla="*/ 28 h 28"/>
                  <a:gd name="T10" fmla="*/ 0 w 532"/>
                  <a:gd name="T11" fmla="*/ 28 h 28"/>
                  <a:gd name="T12" fmla="*/ 460 w 532"/>
                  <a:gd name="T13" fmla="*/ 28 h 28"/>
                  <a:gd name="T14" fmla="*/ 532 w 532"/>
                  <a:gd name="T15" fmla="*/ 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32" h="28">
                    <a:moveTo>
                      <a:pt x="532" y="0"/>
                    </a:moveTo>
                    <a:cubicBezTo>
                      <a:pt x="513" y="17"/>
                      <a:pt x="488" y="28"/>
                      <a:pt x="460" y="28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0" y="28"/>
                      <a:pt x="0" y="28"/>
                      <a:pt x="0" y="28"/>
                    </a:cubicBezTo>
                    <a:cubicBezTo>
                      <a:pt x="460" y="28"/>
                      <a:pt x="460" y="28"/>
                      <a:pt x="460" y="28"/>
                    </a:cubicBezTo>
                    <a:cubicBezTo>
                      <a:pt x="488" y="28"/>
                      <a:pt x="513" y="17"/>
                      <a:pt x="532" y="0"/>
                    </a:cubicBezTo>
                  </a:path>
                </a:pathLst>
              </a:custGeom>
              <a:solidFill>
                <a:srgbClr val="6D6F7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11">
                <a:extLst>
                  <a:ext uri="{FF2B5EF4-FFF2-40B4-BE49-F238E27FC236}">
                    <a16:creationId xmlns:a16="http://schemas.microsoft.com/office/drawing/2014/main" id="{675BB6DC-A414-444E-B32A-992FE8AA16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7280" y="2771144"/>
                <a:ext cx="3358150" cy="1267063"/>
              </a:xfrm>
              <a:custGeom>
                <a:avLst/>
                <a:gdLst>
                  <a:gd name="T0" fmla="*/ 460 w 567"/>
                  <a:gd name="T1" fmla="*/ 0 h 214"/>
                  <a:gd name="T2" fmla="*/ 0 w 567"/>
                  <a:gd name="T3" fmla="*/ 0 h 214"/>
                  <a:gd name="T4" fmla="*/ 107 w 567"/>
                  <a:gd name="T5" fmla="*/ 107 h 214"/>
                  <a:gd name="T6" fmla="*/ 0 w 567"/>
                  <a:gd name="T7" fmla="*/ 214 h 214"/>
                  <a:gd name="T8" fmla="*/ 460 w 567"/>
                  <a:gd name="T9" fmla="*/ 214 h 214"/>
                  <a:gd name="T10" fmla="*/ 532 w 567"/>
                  <a:gd name="T11" fmla="*/ 186 h 214"/>
                  <a:gd name="T12" fmla="*/ 567 w 567"/>
                  <a:gd name="T13" fmla="*/ 107 h 214"/>
                  <a:gd name="T14" fmla="*/ 567 w 567"/>
                  <a:gd name="T15" fmla="*/ 104 h 214"/>
                  <a:gd name="T16" fmla="*/ 460 w 567"/>
                  <a:gd name="T17" fmla="*/ 0 h 214"/>
                  <a:gd name="T18" fmla="*/ 460 w 567"/>
                  <a:gd name="T19" fmla="*/ 0 h 2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67" h="214">
                    <a:moveTo>
                      <a:pt x="46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59" y="0"/>
                      <a:pt x="107" y="48"/>
                      <a:pt x="107" y="107"/>
                    </a:cubicBezTo>
                    <a:cubicBezTo>
                      <a:pt x="107" y="166"/>
                      <a:pt x="59" y="213"/>
                      <a:pt x="0" y="214"/>
                    </a:cubicBezTo>
                    <a:cubicBezTo>
                      <a:pt x="460" y="214"/>
                      <a:pt x="460" y="214"/>
                      <a:pt x="460" y="214"/>
                    </a:cubicBezTo>
                    <a:cubicBezTo>
                      <a:pt x="488" y="214"/>
                      <a:pt x="513" y="203"/>
                      <a:pt x="532" y="186"/>
                    </a:cubicBezTo>
                    <a:cubicBezTo>
                      <a:pt x="553" y="166"/>
                      <a:pt x="567" y="138"/>
                      <a:pt x="567" y="107"/>
                    </a:cubicBezTo>
                    <a:cubicBezTo>
                      <a:pt x="567" y="106"/>
                      <a:pt x="567" y="105"/>
                      <a:pt x="567" y="104"/>
                    </a:cubicBezTo>
                    <a:cubicBezTo>
                      <a:pt x="565" y="47"/>
                      <a:pt x="518" y="0"/>
                      <a:pt x="460" y="0"/>
                    </a:cubicBezTo>
                    <a:cubicBezTo>
                      <a:pt x="460" y="0"/>
                      <a:pt x="460" y="0"/>
                      <a:pt x="460" y="0"/>
                    </a:cubicBezTo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Oval 14">
                <a:extLst>
                  <a:ext uri="{FF2B5EF4-FFF2-40B4-BE49-F238E27FC236}">
                    <a16:creationId xmlns:a16="http://schemas.microsoft.com/office/drawing/2014/main" id="{2AA242FB-2FDE-4E07-9082-BE024EDDF7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91507" y="4038207"/>
                <a:ext cx="5772" cy="1444"/>
              </a:xfrm>
              <a:prstGeom prst="ellipse">
                <a:avLst/>
              </a:prstGeom>
              <a:solidFill>
                <a:srgbClr val="00213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15">
                <a:extLst>
                  <a:ext uri="{FF2B5EF4-FFF2-40B4-BE49-F238E27FC236}">
                    <a16:creationId xmlns:a16="http://schemas.microsoft.com/office/drawing/2014/main" id="{5126EF36-6B99-4EE4-84EE-3B04607A10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62305" y="2771144"/>
                <a:ext cx="1268506" cy="1267063"/>
              </a:xfrm>
              <a:custGeom>
                <a:avLst/>
                <a:gdLst>
                  <a:gd name="T0" fmla="*/ 107 w 214"/>
                  <a:gd name="T1" fmla="*/ 0 h 214"/>
                  <a:gd name="T2" fmla="*/ 107 w 214"/>
                  <a:gd name="T3" fmla="*/ 0 h 214"/>
                  <a:gd name="T4" fmla="*/ 0 w 214"/>
                  <a:gd name="T5" fmla="*/ 107 h 214"/>
                  <a:gd name="T6" fmla="*/ 106 w 214"/>
                  <a:gd name="T7" fmla="*/ 214 h 214"/>
                  <a:gd name="T8" fmla="*/ 107 w 214"/>
                  <a:gd name="T9" fmla="*/ 214 h 214"/>
                  <a:gd name="T10" fmla="*/ 214 w 214"/>
                  <a:gd name="T11" fmla="*/ 107 h 214"/>
                  <a:gd name="T12" fmla="*/ 107 w 214"/>
                  <a:gd name="T13" fmla="*/ 0 h 2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4" h="214">
                    <a:moveTo>
                      <a:pt x="107" y="0"/>
                    </a:moveTo>
                    <a:cubicBezTo>
                      <a:pt x="107" y="0"/>
                      <a:pt x="107" y="0"/>
                      <a:pt x="107" y="0"/>
                    </a:cubicBezTo>
                    <a:cubicBezTo>
                      <a:pt x="48" y="0"/>
                      <a:pt x="0" y="48"/>
                      <a:pt x="0" y="107"/>
                    </a:cubicBezTo>
                    <a:cubicBezTo>
                      <a:pt x="0" y="166"/>
                      <a:pt x="47" y="213"/>
                      <a:pt x="106" y="214"/>
                    </a:cubicBezTo>
                    <a:cubicBezTo>
                      <a:pt x="107" y="214"/>
                      <a:pt x="107" y="214"/>
                      <a:pt x="107" y="214"/>
                    </a:cubicBezTo>
                    <a:cubicBezTo>
                      <a:pt x="166" y="213"/>
                      <a:pt x="214" y="166"/>
                      <a:pt x="214" y="107"/>
                    </a:cubicBezTo>
                    <a:cubicBezTo>
                      <a:pt x="214" y="48"/>
                      <a:pt x="166" y="0"/>
                      <a:pt x="107" y="0"/>
                    </a:cubicBezTo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Freeform 18">
                <a:extLst>
                  <a:ext uri="{FF2B5EF4-FFF2-40B4-BE49-F238E27FC236}">
                    <a16:creationId xmlns:a16="http://schemas.microsoft.com/office/drawing/2014/main" id="{445CD3F1-8F72-4E16-BBDF-606DCF3BB5E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97280" y="4221483"/>
                <a:ext cx="3358150" cy="1261291"/>
              </a:xfrm>
              <a:custGeom>
                <a:avLst/>
                <a:gdLst>
                  <a:gd name="T0" fmla="*/ 460 w 567"/>
                  <a:gd name="T1" fmla="*/ 0 h 213"/>
                  <a:gd name="T2" fmla="*/ 0 w 567"/>
                  <a:gd name="T3" fmla="*/ 0 h 213"/>
                  <a:gd name="T4" fmla="*/ 0 w 567"/>
                  <a:gd name="T5" fmla="*/ 0 h 213"/>
                  <a:gd name="T6" fmla="*/ 0 w 567"/>
                  <a:gd name="T7" fmla="*/ 0 h 213"/>
                  <a:gd name="T8" fmla="*/ 107 w 567"/>
                  <a:gd name="T9" fmla="*/ 106 h 213"/>
                  <a:gd name="T10" fmla="*/ 0 w 567"/>
                  <a:gd name="T11" fmla="*/ 213 h 213"/>
                  <a:gd name="T12" fmla="*/ 460 w 567"/>
                  <a:gd name="T13" fmla="*/ 213 h 213"/>
                  <a:gd name="T14" fmla="*/ 567 w 567"/>
                  <a:gd name="T15" fmla="*/ 106 h 213"/>
                  <a:gd name="T16" fmla="*/ 567 w 567"/>
                  <a:gd name="T17" fmla="*/ 104 h 213"/>
                  <a:gd name="T18" fmla="*/ 460 w 567"/>
                  <a:gd name="T19" fmla="*/ 0 h 2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67" h="213">
                    <a:moveTo>
                      <a:pt x="46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59" y="0"/>
                      <a:pt x="107" y="47"/>
                      <a:pt x="107" y="106"/>
                    </a:cubicBezTo>
                    <a:cubicBezTo>
                      <a:pt x="107" y="165"/>
                      <a:pt x="59" y="213"/>
                      <a:pt x="0" y="213"/>
                    </a:cubicBezTo>
                    <a:cubicBezTo>
                      <a:pt x="460" y="213"/>
                      <a:pt x="460" y="213"/>
                      <a:pt x="460" y="213"/>
                    </a:cubicBezTo>
                    <a:cubicBezTo>
                      <a:pt x="519" y="213"/>
                      <a:pt x="567" y="165"/>
                      <a:pt x="567" y="106"/>
                    </a:cubicBezTo>
                    <a:cubicBezTo>
                      <a:pt x="567" y="106"/>
                      <a:pt x="567" y="105"/>
                      <a:pt x="567" y="104"/>
                    </a:cubicBezTo>
                    <a:cubicBezTo>
                      <a:pt x="565" y="46"/>
                      <a:pt x="518" y="0"/>
                      <a:pt x="460" y="0"/>
                    </a:cubicBezTo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19">
                <a:extLst>
                  <a:ext uri="{FF2B5EF4-FFF2-40B4-BE49-F238E27FC236}">
                    <a16:creationId xmlns:a16="http://schemas.microsoft.com/office/drawing/2014/main" id="{70076766-C7F0-4F8A-A6D9-7DC3FE4459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62305" y="4221483"/>
                <a:ext cx="1268506" cy="1261291"/>
              </a:xfrm>
              <a:custGeom>
                <a:avLst/>
                <a:gdLst>
                  <a:gd name="T0" fmla="*/ 107 w 214"/>
                  <a:gd name="T1" fmla="*/ 0 h 213"/>
                  <a:gd name="T2" fmla="*/ 107 w 214"/>
                  <a:gd name="T3" fmla="*/ 0 h 213"/>
                  <a:gd name="T4" fmla="*/ 0 w 214"/>
                  <a:gd name="T5" fmla="*/ 106 h 213"/>
                  <a:gd name="T6" fmla="*/ 107 w 214"/>
                  <a:gd name="T7" fmla="*/ 213 h 213"/>
                  <a:gd name="T8" fmla="*/ 107 w 214"/>
                  <a:gd name="T9" fmla="*/ 213 h 213"/>
                  <a:gd name="T10" fmla="*/ 214 w 214"/>
                  <a:gd name="T11" fmla="*/ 106 h 213"/>
                  <a:gd name="T12" fmla="*/ 107 w 214"/>
                  <a:gd name="T13" fmla="*/ 0 h 2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4" h="213">
                    <a:moveTo>
                      <a:pt x="107" y="0"/>
                    </a:moveTo>
                    <a:cubicBezTo>
                      <a:pt x="107" y="0"/>
                      <a:pt x="107" y="0"/>
                      <a:pt x="107" y="0"/>
                    </a:cubicBezTo>
                    <a:cubicBezTo>
                      <a:pt x="48" y="0"/>
                      <a:pt x="0" y="47"/>
                      <a:pt x="0" y="106"/>
                    </a:cubicBezTo>
                    <a:cubicBezTo>
                      <a:pt x="0" y="165"/>
                      <a:pt x="48" y="213"/>
                      <a:pt x="107" y="213"/>
                    </a:cubicBezTo>
                    <a:cubicBezTo>
                      <a:pt x="107" y="213"/>
                      <a:pt x="107" y="213"/>
                      <a:pt x="107" y="213"/>
                    </a:cubicBezTo>
                    <a:cubicBezTo>
                      <a:pt x="166" y="213"/>
                      <a:pt x="214" y="165"/>
                      <a:pt x="214" y="106"/>
                    </a:cubicBezTo>
                    <a:cubicBezTo>
                      <a:pt x="214" y="47"/>
                      <a:pt x="166" y="0"/>
                      <a:pt x="107" y="0"/>
                    </a:cubicBezTo>
                  </a:path>
                </a:pathLst>
              </a:custGeom>
              <a:solidFill>
                <a:schemeClr val="accent4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20">
                <a:extLst>
                  <a:ext uri="{FF2B5EF4-FFF2-40B4-BE49-F238E27FC236}">
                    <a16:creationId xmlns:a16="http://schemas.microsoft.com/office/drawing/2014/main" id="{BA450A9A-2927-4BA9-BC0B-6F06D9CC619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46600" y="1540158"/>
                <a:ext cx="694142" cy="721562"/>
              </a:xfrm>
              <a:custGeom>
                <a:avLst/>
                <a:gdLst>
                  <a:gd name="T0" fmla="*/ 72 w 117"/>
                  <a:gd name="T1" fmla="*/ 110 h 122"/>
                  <a:gd name="T2" fmla="*/ 67 w 117"/>
                  <a:gd name="T3" fmla="*/ 119 h 122"/>
                  <a:gd name="T4" fmla="*/ 54 w 117"/>
                  <a:gd name="T5" fmla="*/ 122 h 122"/>
                  <a:gd name="T6" fmla="*/ 49 w 117"/>
                  <a:gd name="T7" fmla="*/ 115 h 122"/>
                  <a:gd name="T8" fmla="*/ 45 w 117"/>
                  <a:gd name="T9" fmla="*/ 106 h 122"/>
                  <a:gd name="T10" fmla="*/ 69 w 117"/>
                  <a:gd name="T11" fmla="*/ 103 h 122"/>
                  <a:gd name="T12" fmla="*/ 88 w 117"/>
                  <a:gd name="T13" fmla="*/ 58 h 122"/>
                  <a:gd name="T14" fmla="*/ 73 w 117"/>
                  <a:gd name="T15" fmla="*/ 94 h 122"/>
                  <a:gd name="T16" fmla="*/ 49 w 117"/>
                  <a:gd name="T17" fmla="*/ 98 h 122"/>
                  <a:gd name="T18" fmla="*/ 37 w 117"/>
                  <a:gd name="T19" fmla="*/ 79 h 122"/>
                  <a:gd name="T20" fmla="*/ 58 w 117"/>
                  <a:gd name="T21" fmla="*/ 28 h 122"/>
                  <a:gd name="T22" fmla="*/ 62 w 117"/>
                  <a:gd name="T23" fmla="*/ 40 h 122"/>
                  <a:gd name="T24" fmla="*/ 37 w 117"/>
                  <a:gd name="T25" fmla="*/ 58 h 122"/>
                  <a:gd name="T26" fmla="*/ 44 w 117"/>
                  <a:gd name="T27" fmla="*/ 58 h 122"/>
                  <a:gd name="T28" fmla="*/ 62 w 117"/>
                  <a:gd name="T29" fmla="*/ 40 h 122"/>
                  <a:gd name="T30" fmla="*/ 62 w 117"/>
                  <a:gd name="T31" fmla="*/ 15 h 122"/>
                  <a:gd name="T32" fmla="*/ 58 w 117"/>
                  <a:gd name="T33" fmla="*/ 0 h 122"/>
                  <a:gd name="T34" fmla="*/ 55 w 117"/>
                  <a:gd name="T35" fmla="*/ 15 h 122"/>
                  <a:gd name="T36" fmla="*/ 19 w 117"/>
                  <a:gd name="T37" fmla="*/ 58 h 122"/>
                  <a:gd name="T38" fmla="*/ 3 w 117"/>
                  <a:gd name="T39" fmla="*/ 55 h 122"/>
                  <a:gd name="T40" fmla="*/ 3 w 117"/>
                  <a:gd name="T41" fmla="*/ 62 h 122"/>
                  <a:gd name="T42" fmla="*/ 19 w 117"/>
                  <a:gd name="T43" fmla="*/ 58 h 122"/>
                  <a:gd name="T44" fmla="*/ 102 w 117"/>
                  <a:gd name="T45" fmla="*/ 55 h 122"/>
                  <a:gd name="T46" fmla="*/ 102 w 117"/>
                  <a:gd name="T47" fmla="*/ 62 h 122"/>
                  <a:gd name="T48" fmla="*/ 117 w 117"/>
                  <a:gd name="T49" fmla="*/ 58 h 122"/>
                  <a:gd name="T50" fmla="*/ 26 w 117"/>
                  <a:gd name="T51" fmla="*/ 86 h 122"/>
                  <a:gd name="T52" fmla="*/ 17 w 117"/>
                  <a:gd name="T53" fmla="*/ 100 h 122"/>
                  <a:gd name="T54" fmla="*/ 22 w 117"/>
                  <a:gd name="T55" fmla="*/ 100 h 122"/>
                  <a:gd name="T56" fmla="*/ 30 w 117"/>
                  <a:gd name="T57" fmla="*/ 86 h 122"/>
                  <a:gd name="T58" fmla="*/ 89 w 117"/>
                  <a:gd name="T59" fmla="*/ 31 h 122"/>
                  <a:gd name="T60" fmla="*/ 100 w 117"/>
                  <a:gd name="T61" fmla="*/ 22 h 122"/>
                  <a:gd name="T62" fmla="*/ 95 w 117"/>
                  <a:gd name="T63" fmla="*/ 17 h 122"/>
                  <a:gd name="T64" fmla="*/ 87 w 117"/>
                  <a:gd name="T65" fmla="*/ 30 h 122"/>
                  <a:gd name="T66" fmla="*/ 26 w 117"/>
                  <a:gd name="T67" fmla="*/ 30 h 122"/>
                  <a:gd name="T68" fmla="*/ 30 w 117"/>
                  <a:gd name="T69" fmla="*/ 30 h 122"/>
                  <a:gd name="T70" fmla="*/ 22 w 117"/>
                  <a:gd name="T71" fmla="*/ 17 h 122"/>
                  <a:gd name="T72" fmla="*/ 17 w 117"/>
                  <a:gd name="T73" fmla="*/ 22 h 122"/>
                  <a:gd name="T74" fmla="*/ 91 w 117"/>
                  <a:gd name="T75" fmla="*/ 86 h 122"/>
                  <a:gd name="T76" fmla="*/ 87 w 117"/>
                  <a:gd name="T77" fmla="*/ 91 h 122"/>
                  <a:gd name="T78" fmla="*/ 97 w 117"/>
                  <a:gd name="T79" fmla="*/ 101 h 122"/>
                  <a:gd name="T80" fmla="*/ 100 w 117"/>
                  <a:gd name="T81" fmla="*/ 95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17" h="122">
                    <a:moveTo>
                      <a:pt x="72" y="106"/>
                    </a:moveTo>
                    <a:cubicBezTo>
                      <a:pt x="72" y="110"/>
                      <a:pt x="72" y="110"/>
                      <a:pt x="72" y="110"/>
                    </a:cubicBezTo>
                    <a:cubicBezTo>
                      <a:pt x="72" y="113"/>
                      <a:pt x="70" y="115"/>
                      <a:pt x="68" y="115"/>
                    </a:cubicBezTo>
                    <a:cubicBezTo>
                      <a:pt x="67" y="119"/>
                      <a:pt x="67" y="119"/>
                      <a:pt x="67" y="119"/>
                    </a:cubicBezTo>
                    <a:cubicBezTo>
                      <a:pt x="66" y="120"/>
                      <a:pt x="65" y="122"/>
                      <a:pt x="63" y="122"/>
                    </a:cubicBezTo>
                    <a:cubicBezTo>
                      <a:pt x="54" y="122"/>
                      <a:pt x="54" y="122"/>
                      <a:pt x="54" y="122"/>
                    </a:cubicBezTo>
                    <a:cubicBezTo>
                      <a:pt x="52" y="122"/>
                      <a:pt x="51" y="120"/>
                      <a:pt x="50" y="119"/>
                    </a:cubicBezTo>
                    <a:cubicBezTo>
                      <a:pt x="49" y="115"/>
                      <a:pt x="49" y="115"/>
                      <a:pt x="49" y="115"/>
                    </a:cubicBezTo>
                    <a:cubicBezTo>
                      <a:pt x="47" y="115"/>
                      <a:pt x="45" y="113"/>
                      <a:pt x="45" y="110"/>
                    </a:cubicBezTo>
                    <a:cubicBezTo>
                      <a:pt x="45" y="106"/>
                      <a:pt x="45" y="106"/>
                      <a:pt x="45" y="106"/>
                    </a:cubicBezTo>
                    <a:cubicBezTo>
                      <a:pt x="45" y="104"/>
                      <a:pt x="46" y="103"/>
                      <a:pt x="48" y="103"/>
                    </a:cubicBezTo>
                    <a:cubicBezTo>
                      <a:pt x="69" y="103"/>
                      <a:pt x="69" y="103"/>
                      <a:pt x="69" y="103"/>
                    </a:cubicBezTo>
                    <a:cubicBezTo>
                      <a:pt x="71" y="103"/>
                      <a:pt x="72" y="104"/>
                      <a:pt x="72" y="106"/>
                    </a:cubicBezTo>
                    <a:close/>
                    <a:moveTo>
                      <a:pt x="88" y="58"/>
                    </a:moveTo>
                    <a:cubicBezTo>
                      <a:pt x="88" y="66"/>
                      <a:pt x="85" y="74"/>
                      <a:pt x="80" y="79"/>
                    </a:cubicBezTo>
                    <a:cubicBezTo>
                      <a:pt x="76" y="83"/>
                      <a:pt x="74" y="88"/>
                      <a:pt x="73" y="94"/>
                    </a:cubicBezTo>
                    <a:cubicBezTo>
                      <a:pt x="72" y="96"/>
                      <a:pt x="70" y="98"/>
                      <a:pt x="68" y="98"/>
                    </a:cubicBezTo>
                    <a:cubicBezTo>
                      <a:pt x="49" y="98"/>
                      <a:pt x="49" y="98"/>
                      <a:pt x="49" y="98"/>
                    </a:cubicBezTo>
                    <a:cubicBezTo>
                      <a:pt x="47" y="98"/>
                      <a:pt x="45" y="96"/>
                      <a:pt x="44" y="94"/>
                    </a:cubicBezTo>
                    <a:cubicBezTo>
                      <a:pt x="43" y="88"/>
                      <a:pt x="41" y="83"/>
                      <a:pt x="37" y="79"/>
                    </a:cubicBezTo>
                    <a:cubicBezTo>
                      <a:pt x="32" y="74"/>
                      <a:pt x="29" y="67"/>
                      <a:pt x="28" y="59"/>
                    </a:cubicBezTo>
                    <a:cubicBezTo>
                      <a:pt x="28" y="42"/>
                      <a:pt x="42" y="28"/>
                      <a:pt x="58" y="28"/>
                    </a:cubicBezTo>
                    <a:cubicBezTo>
                      <a:pt x="75" y="28"/>
                      <a:pt x="88" y="42"/>
                      <a:pt x="88" y="58"/>
                    </a:cubicBezTo>
                    <a:close/>
                    <a:moveTo>
                      <a:pt x="62" y="40"/>
                    </a:moveTo>
                    <a:cubicBezTo>
                      <a:pt x="62" y="38"/>
                      <a:pt x="60" y="37"/>
                      <a:pt x="58" y="37"/>
                    </a:cubicBezTo>
                    <a:cubicBezTo>
                      <a:pt x="47" y="37"/>
                      <a:pt x="37" y="46"/>
                      <a:pt x="37" y="58"/>
                    </a:cubicBezTo>
                    <a:cubicBezTo>
                      <a:pt x="37" y="60"/>
                      <a:pt x="38" y="62"/>
                      <a:pt x="40" y="62"/>
                    </a:cubicBezTo>
                    <a:cubicBezTo>
                      <a:pt x="42" y="62"/>
                      <a:pt x="44" y="60"/>
                      <a:pt x="44" y="58"/>
                    </a:cubicBezTo>
                    <a:cubicBezTo>
                      <a:pt x="44" y="50"/>
                      <a:pt x="50" y="44"/>
                      <a:pt x="58" y="44"/>
                    </a:cubicBezTo>
                    <a:cubicBezTo>
                      <a:pt x="60" y="44"/>
                      <a:pt x="62" y="42"/>
                      <a:pt x="62" y="40"/>
                    </a:cubicBezTo>
                    <a:close/>
                    <a:moveTo>
                      <a:pt x="58" y="18"/>
                    </a:moveTo>
                    <a:cubicBezTo>
                      <a:pt x="60" y="18"/>
                      <a:pt x="62" y="17"/>
                      <a:pt x="62" y="15"/>
                    </a:cubicBezTo>
                    <a:cubicBezTo>
                      <a:pt x="62" y="3"/>
                      <a:pt x="62" y="3"/>
                      <a:pt x="62" y="3"/>
                    </a:cubicBezTo>
                    <a:cubicBezTo>
                      <a:pt x="62" y="1"/>
                      <a:pt x="60" y="0"/>
                      <a:pt x="58" y="0"/>
                    </a:cubicBezTo>
                    <a:cubicBezTo>
                      <a:pt x="57" y="0"/>
                      <a:pt x="55" y="1"/>
                      <a:pt x="55" y="3"/>
                    </a:cubicBezTo>
                    <a:cubicBezTo>
                      <a:pt x="55" y="15"/>
                      <a:pt x="55" y="15"/>
                      <a:pt x="55" y="15"/>
                    </a:cubicBezTo>
                    <a:cubicBezTo>
                      <a:pt x="55" y="17"/>
                      <a:pt x="57" y="18"/>
                      <a:pt x="58" y="18"/>
                    </a:cubicBezTo>
                    <a:close/>
                    <a:moveTo>
                      <a:pt x="19" y="58"/>
                    </a:moveTo>
                    <a:cubicBezTo>
                      <a:pt x="19" y="56"/>
                      <a:pt x="17" y="55"/>
                      <a:pt x="15" y="55"/>
                    </a:cubicBezTo>
                    <a:cubicBezTo>
                      <a:pt x="3" y="55"/>
                      <a:pt x="3" y="55"/>
                      <a:pt x="3" y="55"/>
                    </a:cubicBezTo>
                    <a:cubicBezTo>
                      <a:pt x="2" y="55"/>
                      <a:pt x="0" y="56"/>
                      <a:pt x="0" y="58"/>
                    </a:cubicBezTo>
                    <a:cubicBezTo>
                      <a:pt x="0" y="60"/>
                      <a:pt x="2" y="62"/>
                      <a:pt x="3" y="62"/>
                    </a:cubicBezTo>
                    <a:cubicBezTo>
                      <a:pt x="15" y="62"/>
                      <a:pt x="15" y="62"/>
                      <a:pt x="15" y="62"/>
                    </a:cubicBezTo>
                    <a:cubicBezTo>
                      <a:pt x="17" y="62"/>
                      <a:pt x="19" y="60"/>
                      <a:pt x="19" y="58"/>
                    </a:cubicBezTo>
                    <a:close/>
                    <a:moveTo>
                      <a:pt x="114" y="55"/>
                    </a:moveTo>
                    <a:cubicBezTo>
                      <a:pt x="102" y="55"/>
                      <a:pt x="102" y="55"/>
                      <a:pt x="102" y="55"/>
                    </a:cubicBezTo>
                    <a:cubicBezTo>
                      <a:pt x="100" y="55"/>
                      <a:pt x="98" y="56"/>
                      <a:pt x="98" y="58"/>
                    </a:cubicBezTo>
                    <a:cubicBezTo>
                      <a:pt x="98" y="60"/>
                      <a:pt x="100" y="62"/>
                      <a:pt x="102" y="62"/>
                    </a:cubicBezTo>
                    <a:cubicBezTo>
                      <a:pt x="114" y="62"/>
                      <a:pt x="114" y="62"/>
                      <a:pt x="114" y="62"/>
                    </a:cubicBezTo>
                    <a:cubicBezTo>
                      <a:pt x="115" y="62"/>
                      <a:pt x="117" y="60"/>
                      <a:pt x="117" y="58"/>
                    </a:cubicBezTo>
                    <a:cubicBezTo>
                      <a:pt x="117" y="56"/>
                      <a:pt x="115" y="55"/>
                      <a:pt x="114" y="55"/>
                    </a:cubicBezTo>
                    <a:close/>
                    <a:moveTo>
                      <a:pt x="26" y="86"/>
                    </a:moveTo>
                    <a:cubicBezTo>
                      <a:pt x="17" y="95"/>
                      <a:pt x="17" y="95"/>
                      <a:pt x="17" y="95"/>
                    </a:cubicBezTo>
                    <a:cubicBezTo>
                      <a:pt x="16" y="96"/>
                      <a:pt x="16" y="98"/>
                      <a:pt x="17" y="100"/>
                    </a:cubicBezTo>
                    <a:cubicBezTo>
                      <a:pt x="18" y="100"/>
                      <a:pt x="19" y="101"/>
                      <a:pt x="20" y="101"/>
                    </a:cubicBezTo>
                    <a:cubicBezTo>
                      <a:pt x="20" y="101"/>
                      <a:pt x="21" y="100"/>
                      <a:pt x="22" y="100"/>
                    </a:cubicBezTo>
                    <a:cubicBezTo>
                      <a:pt x="30" y="91"/>
                      <a:pt x="30" y="91"/>
                      <a:pt x="30" y="91"/>
                    </a:cubicBezTo>
                    <a:cubicBezTo>
                      <a:pt x="32" y="90"/>
                      <a:pt x="32" y="88"/>
                      <a:pt x="30" y="86"/>
                    </a:cubicBezTo>
                    <a:cubicBezTo>
                      <a:pt x="29" y="85"/>
                      <a:pt x="27" y="85"/>
                      <a:pt x="26" y="86"/>
                    </a:cubicBezTo>
                    <a:close/>
                    <a:moveTo>
                      <a:pt x="89" y="31"/>
                    </a:moveTo>
                    <a:cubicBezTo>
                      <a:pt x="90" y="31"/>
                      <a:pt x="91" y="31"/>
                      <a:pt x="91" y="30"/>
                    </a:cubicBezTo>
                    <a:cubicBezTo>
                      <a:pt x="100" y="22"/>
                      <a:pt x="100" y="22"/>
                      <a:pt x="100" y="22"/>
                    </a:cubicBezTo>
                    <a:cubicBezTo>
                      <a:pt x="101" y="20"/>
                      <a:pt x="101" y="18"/>
                      <a:pt x="100" y="17"/>
                    </a:cubicBezTo>
                    <a:cubicBezTo>
                      <a:pt x="98" y="16"/>
                      <a:pt x="96" y="16"/>
                      <a:pt x="95" y="17"/>
                    </a:cubicBezTo>
                    <a:cubicBezTo>
                      <a:pt x="87" y="25"/>
                      <a:pt x="87" y="25"/>
                      <a:pt x="87" y="25"/>
                    </a:cubicBezTo>
                    <a:cubicBezTo>
                      <a:pt x="85" y="27"/>
                      <a:pt x="85" y="29"/>
                      <a:pt x="87" y="30"/>
                    </a:cubicBezTo>
                    <a:cubicBezTo>
                      <a:pt x="87" y="31"/>
                      <a:pt x="88" y="31"/>
                      <a:pt x="89" y="31"/>
                    </a:cubicBezTo>
                    <a:close/>
                    <a:moveTo>
                      <a:pt x="26" y="30"/>
                    </a:moveTo>
                    <a:cubicBezTo>
                      <a:pt x="26" y="31"/>
                      <a:pt x="27" y="31"/>
                      <a:pt x="28" y="31"/>
                    </a:cubicBezTo>
                    <a:cubicBezTo>
                      <a:pt x="29" y="31"/>
                      <a:pt x="30" y="31"/>
                      <a:pt x="30" y="30"/>
                    </a:cubicBezTo>
                    <a:cubicBezTo>
                      <a:pt x="32" y="29"/>
                      <a:pt x="32" y="27"/>
                      <a:pt x="30" y="25"/>
                    </a:cubicBezTo>
                    <a:cubicBezTo>
                      <a:pt x="22" y="17"/>
                      <a:pt x="22" y="17"/>
                      <a:pt x="22" y="17"/>
                    </a:cubicBezTo>
                    <a:cubicBezTo>
                      <a:pt x="21" y="16"/>
                      <a:pt x="18" y="16"/>
                      <a:pt x="17" y="17"/>
                    </a:cubicBezTo>
                    <a:cubicBezTo>
                      <a:pt x="16" y="18"/>
                      <a:pt x="16" y="20"/>
                      <a:pt x="17" y="22"/>
                    </a:cubicBezTo>
                    <a:lnTo>
                      <a:pt x="26" y="30"/>
                    </a:lnTo>
                    <a:close/>
                    <a:moveTo>
                      <a:pt x="91" y="86"/>
                    </a:moveTo>
                    <a:cubicBezTo>
                      <a:pt x="90" y="85"/>
                      <a:pt x="88" y="85"/>
                      <a:pt x="87" y="86"/>
                    </a:cubicBezTo>
                    <a:cubicBezTo>
                      <a:pt x="85" y="88"/>
                      <a:pt x="85" y="90"/>
                      <a:pt x="87" y="91"/>
                    </a:cubicBezTo>
                    <a:cubicBezTo>
                      <a:pt x="95" y="100"/>
                      <a:pt x="95" y="100"/>
                      <a:pt x="95" y="100"/>
                    </a:cubicBezTo>
                    <a:cubicBezTo>
                      <a:pt x="96" y="100"/>
                      <a:pt x="97" y="101"/>
                      <a:pt x="97" y="101"/>
                    </a:cubicBezTo>
                    <a:cubicBezTo>
                      <a:pt x="98" y="101"/>
                      <a:pt x="99" y="100"/>
                      <a:pt x="100" y="100"/>
                    </a:cubicBezTo>
                    <a:cubicBezTo>
                      <a:pt x="101" y="98"/>
                      <a:pt x="101" y="96"/>
                      <a:pt x="100" y="95"/>
                    </a:cubicBezTo>
                    <a:lnTo>
                      <a:pt x="91" y="86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Freeform 21">
                <a:extLst>
                  <a:ext uri="{FF2B5EF4-FFF2-40B4-BE49-F238E27FC236}">
                    <a16:creationId xmlns:a16="http://schemas.microsoft.com/office/drawing/2014/main" id="{548ACA7E-5BCE-46BB-BAF5-0C034E91074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88451" y="4559174"/>
                <a:ext cx="610441" cy="503651"/>
              </a:xfrm>
              <a:custGeom>
                <a:avLst/>
                <a:gdLst>
                  <a:gd name="T0" fmla="*/ 57 w 103"/>
                  <a:gd name="T1" fmla="*/ 52 h 85"/>
                  <a:gd name="T2" fmla="*/ 57 w 103"/>
                  <a:gd name="T3" fmla="*/ 50 h 85"/>
                  <a:gd name="T4" fmla="*/ 51 w 103"/>
                  <a:gd name="T5" fmla="*/ 45 h 85"/>
                  <a:gd name="T6" fmla="*/ 46 w 103"/>
                  <a:gd name="T7" fmla="*/ 50 h 85"/>
                  <a:gd name="T8" fmla="*/ 46 w 103"/>
                  <a:gd name="T9" fmla="*/ 52 h 85"/>
                  <a:gd name="T10" fmla="*/ 51 w 103"/>
                  <a:gd name="T11" fmla="*/ 57 h 85"/>
                  <a:gd name="T12" fmla="*/ 57 w 103"/>
                  <a:gd name="T13" fmla="*/ 52 h 85"/>
                  <a:gd name="T14" fmla="*/ 60 w 103"/>
                  <a:gd name="T15" fmla="*/ 55 h 85"/>
                  <a:gd name="T16" fmla="*/ 51 w 103"/>
                  <a:gd name="T17" fmla="*/ 61 h 85"/>
                  <a:gd name="T18" fmla="*/ 43 w 103"/>
                  <a:gd name="T19" fmla="*/ 55 h 85"/>
                  <a:gd name="T20" fmla="*/ 8 w 103"/>
                  <a:gd name="T21" fmla="*/ 55 h 85"/>
                  <a:gd name="T22" fmla="*/ 2 w 103"/>
                  <a:gd name="T23" fmla="*/ 54 h 85"/>
                  <a:gd name="T24" fmla="*/ 2 w 103"/>
                  <a:gd name="T25" fmla="*/ 77 h 85"/>
                  <a:gd name="T26" fmla="*/ 10 w 103"/>
                  <a:gd name="T27" fmla="*/ 85 h 85"/>
                  <a:gd name="T28" fmla="*/ 93 w 103"/>
                  <a:gd name="T29" fmla="*/ 85 h 85"/>
                  <a:gd name="T30" fmla="*/ 101 w 103"/>
                  <a:gd name="T31" fmla="*/ 77 h 85"/>
                  <a:gd name="T32" fmla="*/ 101 w 103"/>
                  <a:gd name="T33" fmla="*/ 54 h 85"/>
                  <a:gd name="T34" fmla="*/ 95 w 103"/>
                  <a:gd name="T35" fmla="*/ 55 h 85"/>
                  <a:gd name="T36" fmla="*/ 60 w 103"/>
                  <a:gd name="T37" fmla="*/ 55 h 85"/>
                  <a:gd name="T38" fmla="*/ 95 w 103"/>
                  <a:gd name="T39" fmla="*/ 13 h 85"/>
                  <a:gd name="T40" fmla="*/ 75 w 103"/>
                  <a:gd name="T41" fmla="*/ 13 h 85"/>
                  <a:gd name="T42" fmla="*/ 59 w 103"/>
                  <a:gd name="T43" fmla="*/ 0 h 85"/>
                  <a:gd name="T44" fmla="*/ 44 w 103"/>
                  <a:gd name="T45" fmla="*/ 0 h 85"/>
                  <a:gd name="T46" fmla="*/ 28 w 103"/>
                  <a:gd name="T47" fmla="*/ 13 h 85"/>
                  <a:gd name="T48" fmla="*/ 8 w 103"/>
                  <a:gd name="T49" fmla="*/ 13 h 85"/>
                  <a:gd name="T50" fmla="*/ 0 w 103"/>
                  <a:gd name="T51" fmla="*/ 22 h 85"/>
                  <a:gd name="T52" fmla="*/ 0 w 103"/>
                  <a:gd name="T53" fmla="*/ 41 h 85"/>
                  <a:gd name="T54" fmla="*/ 8 w 103"/>
                  <a:gd name="T55" fmla="*/ 49 h 85"/>
                  <a:gd name="T56" fmla="*/ 43 w 103"/>
                  <a:gd name="T57" fmla="*/ 49 h 85"/>
                  <a:gd name="T58" fmla="*/ 45 w 103"/>
                  <a:gd name="T59" fmla="*/ 43 h 85"/>
                  <a:gd name="T60" fmla="*/ 45 w 103"/>
                  <a:gd name="T61" fmla="*/ 43 h 85"/>
                  <a:gd name="T62" fmla="*/ 47 w 103"/>
                  <a:gd name="T63" fmla="*/ 42 h 85"/>
                  <a:gd name="T64" fmla="*/ 47 w 103"/>
                  <a:gd name="T65" fmla="*/ 42 h 85"/>
                  <a:gd name="T66" fmla="*/ 48 w 103"/>
                  <a:gd name="T67" fmla="*/ 41 h 85"/>
                  <a:gd name="T68" fmla="*/ 49 w 103"/>
                  <a:gd name="T69" fmla="*/ 41 h 85"/>
                  <a:gd name="T70" fmla="*/ 50 w 103"/>
                  <a:gd name="T71" fmla="*/ 40 h 85"/>
                  <a:gd name="T72" fmla="*/ 51 w 103"/>
                  <a:gd name="T73" fmla="*/ 40 h 85"/>
                  <a:gd name="T74" fmla="*/ 53 w 103"/>
                  <a:gd name="T75" fmla="*/ 40 h 85"/>
                  <a:gd name="T76" fmla="*/ 54 w 103"/>
                  <a:gd name="T77" fmla="*/ 41 h 85"/>
                  <a:gd name="T78" fmla="*/ 55 w 103"/>
                  <a:gd name="T79" fmla="*/ 41 h 85"/>
                  <a:gd name="T80" fmla="*/ 56 w 103"/>
                  <a:gd name="T81" fmla="*/ 42 h 85"/>
                  <a:gd name="T82" fmla="*/ 56 w 103"/>
                  <a:gd name="T83" fmla="*/ 42 h 85"/>
                  <a:gd name="T84" fmla="*/ 58 w 103"/>
                  <a:gd name="T85" fmla="*/ 43 h 85"/>
                  <a:gd name="T86" fmla="*/ 58 w 103"/>
                  <a:gd name="T87" fmla="*/ 43 h 85"/>
                  <a:gd name="T88" fmla="*/ 60 w 103"/>
                  <a:gd name="T89" fmla="*/ 49 h 85"/>
                  <a:gd name="T90" fmla="*/ 95 w 103"/>
                  <a:gd name="T91" fmla="*/ 49 h 85"/>
                  <a:gd name="T92" fmla="*/ 103 w 103"/>
                  <a:gd name="T93" fmla="*/ 41 h 85"/>
                  <a:gd name="T94" fmla="*/ 103 w 103"/>
                  <a:gd name="T95" fmla="*/ 22 h 85"/>
                  <a:gd name="T96" fmla="*/ 95 w 103"/>
                  <a:gd name="T97" fmla="*/ 13 h 85"/>
                  <a:gd name="T98" fmla="*/ 36 w 103"/>
                  <a:gd name="T99" fmla="*/ 13 h 85"/>
                  <a:gd name="T100" fmla="*/ 44 w 103"/>
                  <a:gd name="T101" fmla="*/ 8 h 85"/>
                  <a:gd name="T102" fmla="*/ 59 w 103"/>
                  <a:gd name="T103" fmla="*/ 8 h 85"/>
                  <a:gd name="T104" fmla="*/ 67 w 103"/>
                  <a:gd name="T105" fmla="*/ 13 h 85"/>
                  <a:gd name="T106" fmla="*/ 36 w 103"/>
                  <a:gd name="T107" fmla="*/ 13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03" h="85">
                    <a:moveTo>
                      <a:pt x="57" y="52"/>
                    </a:moveTo>
                    <a:cubicBezTo>
                      <a:pt x="57" y="50"/>
                      <a:pt x="57" y="50"/>
                      <a:pt x="57" y="50"/>
                    </a:cubicBezTo>
                    <a:cubicBezTo>
                      <a:pt x="57" y="47"/>
                      <a:pt x="54" y="45"/>
                      <a:pt x="51" y="45"/>
                    </a:cubicBezTo>
                    <a:cubicBezTo>
                      <a:pt x="49" y="45"/>
                      <a:pt x="46" y="47"/>
                      <a:pt x="46" y="50"/>
                    </a:cubicBezTo>
                    <a:cubicBezTo>
                      <a:pt x="46" y="52"/>
                      <a:pt x="46" y="52"/>
                      <a:pt x="46" y="52"/>
                    </a:cubicBezTo>
                    <a:cubicBezTo>
                      <a:pt x="46" y="55"/>
                      <a:pt x="49" y="57"/>
                      <a:pt x="51" y="57"/>
                    </a:cubicBezTo>
                    <a:cubicBezTo>
                      <a:pt x="54" y="57"/>
                      <a:pt x="57" y="55"/>
                      <a:pt x="57" y="52"/>
                    </a:cubicBezTo>
                    <a:close/>
                    <a:moveTo>
                      <a:pt x="60" y="55"/>
                    </a:moveTo>
                    <a:cubicBezTo>
                      <a:pt x="59" y="59"/>
                      <a:pt x="56" y="61"/>
                      <a:pt x="51" y="61"/>
                    </a:cubicBezTo>
                    <a:cubicBezTo>
                      <a:pt x="47" y="61"/>
                      <a:pt x="44" y="59"/>
                      <a:pt x="43" y="55"/>
                    </a:cubicBezTo>
                    <a:cubicBezTo>
                      <a:pt x="8" y="55"/>
                      <a:pt x="8" y="55"/>
                      <a:pt x="8" y="55"/>
                    </a:cubicBezTo>
                    <a:cubicBezTo>
                      <a:pt x="6" y="55"/>
                      <a:pt x="4" y="55"/>
                      <a:pt x="2" y="54"/>
                    </a:cubicBezTo>
                    <a:cubicBezTo>
                      <a:pt x="2" y="77"/>
                      <a:pt x="2" y="77"/>
                      <a:pt x="2" y="77"/>
                    </a:cubicBezTo>
                    <a:cubicBezTo>
                      <a:pt x="2" y="81"/>
                      <a:pt x="5" y="85"/>
                      <a:pt x="10" y="85"/>
                    </a:cubicBezTo>
                    <a:cubicBezTo>
                      <a:pt x="93" y="85"/>
                      <a:pt x="93" y="85"/>
                      <a:pt x="93" y="85"/>
                    </a:cubicBezTo>
                    <a:cubicBezTo>
                      <a:pt x="98" y="85"/>
                      <a:pt x="101" y="81"/>
                      <a:pt x="101" y="77"/>
                    </a:cubicBezTo>
                    <a:cubicBezTo>
                      <a:pt x="101" y="54"/>
                      <a:pt x="101" y="54"/>
                      <a:pt x="101" y="54"/>
                    </a:cubicBezTo>
                    <a:cubicBezTo>
                      <a:pt x="99" y="55"/>
                      <a:pt x="97" y="55"/>
                      <a:pt x="95" y="55"/>
                    </a:cubicBezTo>
                    <a:lnTo>
                      <a:pt x="60" y="55"/>
                    </a:lnTo>
                    <a:close/>
                    <a:moveTo>
                      <a:pt x="95" y="13"/>
                    </a:moveTo>
                    <a:cubicBezTo>
                      <a:pt x="75" y="13"/>
                      <a:pt x="75" y="13"/>
                      <a:pt x="75" y="13"/>
                    </a:cubicBezTo>
                    <a:cubicBezTo>
                      <a:pt x="74" y="6"/>
                      <a:pt x="67" y="0"/>
                      <a:pt x="59" y="0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36" y="0"/>
                      <a:pt x="29" y="6"/>
                      <a:pt x="28" y="13"/>
                    </a:cubicBezTo>
                    <a:cubicBezTo>
                      <a:pt x="8" y="13"/>
                      <a:pt x="8" y="13"/>
                      <a:pt x="8" y="13"/>
                    </a:cubicBezTo>
                    <a:cubicBezTo>
                      <a:pt x="3" y="13"/>
                      <a:pt x="0" y="17"/>
                      <a:pt x="0" y="22"/>
                    </a:cubicBezTo>
                    <a:cubicBezTo>
                      <a:pt x="0" y="41"/>
                      <a:pt x="0" y="41"/>
                      <a:pt x="0" y="41"/>
                    </a:cubicBezTo>
                    <a:cubicBezTo>
                      <a:pt x="0" y="45"/>
                      <a:pt x="3" y="49"/>
                      <a:pt x="8" y="49"/>
                    </a:cubicBezTo>
                    <a:cubicBezTo>
                      <a:pt x="43" y="49"/>
                      <a:pt x="43" y="49"/>
                      <a:pt x="43" y="49"/>
                    </a:cubicBezTo>
                    <a:cubicBezTo>
                      <a:pt x="43" y="46"/>
                      <a:pt x="44" y="44"/>
                      <a:pt x="45" y="43"/>
                    </a:cubicBezTo>
                    <a:cubicBezTo>
                      <a:pt x="45" y="43"/>
                      <a:pt x="45" y="43"/>
                      <a:pt x="45" y="43"/>
                    </a:cubicBezTo>
                    <a:cubicBezTo>
                      <a:pt x="46" y="42"/>
                      <a:pt x="46" y="42"/>
                      <a:pt x="47" y="42"/>
                    </a:cubicBezTo>
                    <a:cubicBezTo>
                      <a:pt x="47" y="42"/>
                      <a:pt x="47" y="42"/>
                      <a:pt x="47" y="42"/>
                    </a:cubicBezTo>
                    <a:cubicBezTo>
                      <a:pt x="48" y="41"/>
                      <a:pt x="48" y="41"/>
                      <a:pt x="48" y="41"/>
                    </a:cubicBezTo>
                    <a:cubicBezTo>
                      <a:pt x="49" y="41"/>
                      <a:pt x="49" y="41"/>
                      <a:pt x="49" y="41"/>
                    </a:cubicBezTo>
                    <a:cubicBezTo>
                      <a:pt x="50" y="40"/>
                      <a:pt x="50" y="40"/>
                      <a:pt x="50" y="40"/>
                    </a:cubicBezTo>
                    <a:cubicBezTo>
                      <a:pt x="50" y="40"/>
                      <a:pt x="51" y="40"/>
                      <a:pt x="51" y="40"/>
                    </a:cubicBezTo>
                    <a:cubicBezTo>
                      <a:pt x="52" y="40"/>
                      <a:pt x="53" y="40"/>
                      <a:pt x="53" y="40"/>
                    </a:cubicBezTo>
                    <a:cubicBezTo>
                      <a:pt x="54" y="41"/>
                      <a:pt x="54" y="41"/>
                      <a:pt x="54" y="41"/>
                    </a:cubicBezTo>
                    <a:cubicBezTo>
                      <a:pt x="55" y="41"/>
                      <a:pt x="55" y="41"/>
                      <a:pt x="55" y="41"/>
                    </a:cubicBezTo>
                    <a:cubicBezTo>
                      <a:pt x="55" y="41"/>
                      <a:pt x="56" y="41"/>
                      <a:pt x="56" y="42"/>
                    </a:cubicBezTo>
                    <a:cubicBezTo>
                      <a:pt x="56" y="42"/>
                      <a:pt x="56" y="42"/>
                      <a:pt x="56" y="42"/>
                    </a:cubicBezTo>
                    <a:cubicBezTo>
                      <a:pt x="57" y="42"/>
                      <a:pt x="57" y="42"/>
                      <a:pt x="58" y="43"/>
                    </a:cubicBezTo>
                    <a:cubicBezTo>
                      <a:pt x="58" y="43"/>
                      <a:pt x="58" y="43"/>
                      <a:pt x="58" y="43"/>
                    </a:cubicBezTo>
                    <a:cubicBezTo>
                      <a:pt x="59" y="44"/>
                      <a:pt x="60" y="46"/>
                      <a:pt x="60" y="49"/>
                    </a:cubicBezTo>
                    <a:cubicBezTo>
                      <a:pt x="95" y="49"/>
                      <a:pt x="95" y="49"/>
                      <a:pt x="95" y="49"/>
                    </a:cubicBezTo>
                    <a:cubicBezTo>
                      <a:pt x="100" y="49"/>
                      <a:pt x="103" y="45"/>
                      <a:pt x="103" y="41"/>
                    </a:cubicBezTo>
                    <a:cubicBezTo>
                      <a:pt x="103" y="22"/>
                      <a:pt x="103" y="22"/>
                      <a:pt x="103" y="22"/>
                    </a:cubicBezTo>
                    <a:cubicBezTo>
                      <a:pt x="103" y="17"/>
                      <a:pt x="100" y="13"/>
                      <a:pt x="95" y="13"/>
                    </a:cubicBezTo>
                    <a:close/>
                    <a:moveTo>
                      <a:pt x="36" y="13"/>
                    </a:moveTo>
                    <a:cubicBezTo>
                      <a:pt x="37" y="10"/>
                      <a:pt x="40" y="8"/>
                      <a:pt x="44" y="8"/>
                    </a:cubicBezTo>
                    <a:cubicBezTo>
                      <a:pt x="59" y="8"/>
                      <a:pt x="59" y="8"/>
                      <a:pt x="59" y="8"/>
                    </a:cubicBezTo>
                    <a:cubicBezTo>
                      <a:pt x="63" y="8"/>
                      <a:pt x="66" y="10"/>
                      <a:pt x="67" y="13"/>
                    </a:cubicBezTo>
                    <a:lnTo>
                      <a:pt x="36" y="13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Freeform 22">
                <a:extLst>
                  <a:ext uri="{FF2B5EF4-FFF2-40B4-BE49-F238E27FC236}">
                    <a16:creationId xmlns:a16="http://schemas.microsoft.com/office/drawing/2014/main" id="{C099D2F4-40B0-4B57-A4D6-03580086C3B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88451" y="3061211"/>
                <a:ext cx="616214" cy="616215"/>
              </a:xfrm>
              <a:custGeom>
                <a:avLst/>
                <a:gdLst>
                  <a:gd name="T0" fmla="*/ 102 w 104"/>
                  <a:gd name="T1" fmla="*/ 88 h 104"/>
                  <a:gd name="T2" fmla="*/ 82 w 104"/>
                  <a:gd name="T3" fmla="*/ 67 h 104"/>
                  <a:gd name="T4" fmla="*/ 96 w 104"/>
                  <a:gd name="T5" fmla="*/ 59 h 104"/>
                  <a:gd name="T6" fmla="*/ 98 w 104"/>
                  <a:gd name="T7" fmla="*/ 56 h 104"/>
                  <a:gd name="T8" fmla="*/ 96 w 104"/>
                  <a:gd name="T9" fmla="*/ 53 h 104"/>
                  <a:gd name="T10" fmla="*/ 30 w 104"/>
                  <a:gd name="T11" fmla="*/ 26 h 104"/>
                  <a:gd name="T12" fmla="*/ 27 w 104"/>
                  <a:gd name="T13" fmla="*/ 27 h 104"/>
                  <a:gd name="T14" fmla="*/ 26 w 104"/>
                  <a:gd name="T15" fmla="*/ 31 h 104"/>
                  <a:gd name="T16" fmla="*/ 52 w 104"/>
                  <a:gd name="T17" fmla="*/ 97 h 104"/>
                  <a:gd name="T18" fmla="*/ 55 w 104"/>
                  <a:gd name="T19" fmla="*/ 99 h 104"/>
                  <a:gd name="T20" fmla="*/ 58 w 104"/>
                  <a:gd name="T21" fmla="*/ 97 h 104"/>
                  <a:gd name="T22" fmla="*/ 67 w 104"/>
                  <a:gd name="T23" fmla="*/ 82 h 104"/>
                  <a:gd name="T24" fmla="*/ 87 w 104"/>
                  <a:gd name="T25" fmla="*/ 103 h 104"/>
                  <a:gd name="T26" fmla="*/ 90 w 104"/>
                  <a:gd name="T27" fmla="*/ 104 h 104"/>
                  <a:gd name="T28" fmla="*/ 92 w 104"/>
                  <a:gd name="T29" fmla="*/ 103 h 104"/>
                  <a:gd name="T30" fmla="*/ 102 w 104"/>
                  <a:gd name="T31" fmla="*/ 93 h 104"/>
                  <a:gd name="T32" fmla="*/ 102 w 104"/>
                  <a:gd name="T33" fmla="*/ 88 h 104"/>
                  <a:gd name="T34" fmla="*/ 15 w 104"/>
                  <a:gd name="T35" fmla="*/ 10 h 104"/>
                  <a:gd name="T36" fmla="*/ 10 w 104"/>
                  <a:gd name="T37" fmla="*/ 10 h 104"/>
                  <a:gd name="T38" fmla="*/ 10 w 104"/>
                  <a:gd name="T39" fmla="*/ 15 h 104"/>
                  <a:gd name="T40" fmla="*/ 18 w 104"/>
                  <a:gd name="T41" fmla="*/ 23 h 104"/>
                  <a:gd name="T42" fmla="*/ 20 w 104"/>
                  <a:gd name="T43" fmla="*/ 24 h 104"/>
                  <a:gd name="T44" fmla="*/ 23 w 104"/>
                  <a:gd name="T45" fmla="*/ 23 h 104"/>
                  <a:gd name="T46" fmla="*/ 23 w 104"/>
                  <a:gd name="T47" fmla="*/ 18 h 104"/>
                  <a:gd name="T48" fmla="*/ 15 w 104"/>
                  <a:gd name="T49" fmla="*/ 10 h 104"/>
                  <a:gd name="T50" fmla="*/ 17 w 104"/>
                  <a:gd name="T51" fmla="*/ 34 h 104"/>
                  <a:gd name="T52" fmla="*/ 14 w 104"/>
                  <a:gd name="T53" fmla="*/ 31 h 104"/>
                  <a:gd name="T54" fmla="*/ 3 w 104"/>
                  <a:gd name="T55" fmla="*/ 31 h 104"/>
                  <a:gd name="T56" fmla="*/ 0 w 104"/>
                  <a:gd name="T57" fmla="*/ 34 h 104"/>
                  <a:gd name="T58" fmla="*/ 3 w 104"/>
                  <a:gd name="T59" fmla="*/ 38 h 104"/>
                  <a:gd name="T60" fmla="*/ 14 w 104"/>
                  <a:gd name="T61" fmla="*/ 38 h 104"/>
                  <a:gd name="T62" fmla="*/ 17 w 104"/>
                  <a:gd name="T63" fmla="*/ 34 h 104"/>
                  <a:gd name="T64" fmla="*/ 16 w 104"/>
                  <a:gd name="T65" fmla="*/ 45 h 104"/>
                  <a:gd name="T66" fmla="*/ 8 w 104"/>
                  <a:gd name="T67" fmla="*/ 53 h 104"/>
                  <a:gd name="T68" fmla="*/ 8 w 104"/>
                  <a:gd name="T69" fmla="*/ 58 h 104"/>
                  <a:gd name="T70" fmla="*/ 11 w 104"/>
                  <a:gd name="T71" fmla="*/ 59 h 104"/>
                  <a:gd name="T72" fmla="*/ 13 w 104"/>
                  <a:gd name="T73" fmla="*/ 58 h 104"/>
                  <a:gd name="T74" fmla="*/ 21 w 104"/>
                  <a:gd name="T75" fmla="*/ 50 h 104"/>
                  <a:gd name="T76" fmla="*/ 21 w 104"/>
                  <a:gd name="T77" fmla="*/ 45 h 104"/>
                  <a:gd name="T78" fmla="*/ 16 w 104"/>
                  <a:gd name="T79" fmla="*/ 45 h 104"/>
                  <a:gd name="T80" fmla="*/ 34 w 104"/>
                  <a:gd name="T81" fmla="*/ 18 h 104"/>
                  <a:gd name="T82" fmla="*/ 37 w 104"/>
                  <a:gd name="T83" fmla="*/ 14 h 104"/>
                  <a:gd name="T84" fmla="*/ 37 w 104"/>
                  <a:gd name="T85" fmla="*/ 4 h 104"/>
                  <a:gd name="T86" fmla="*/ 34 w 104"/>
                  <a:gd name="T87" fmla="*/ 0 h 104"/>
                  <a:gd name="T88" fmla="*/ 30 w 104"/>
                  <a:gd name="T89" fmla="*/ 4 h 104"/>
                  <a:gd name="T90" fmla="*/ 30 w 104"/>
                  <a:gd name="T91" fmla="*/ 14 h 104"/>
                  <a:gd name="T92" fmla="*/ 34 w 104"/>
                  <a:gd name="T93" fmla="*/ 18 h 104"/>
                  <a:gd name="T94" fmla="*/ 47 w 104"/>
                  <a:gd name="T95" fmla="*/ 22 h 104"/>
                  <a:gd name="T96" fmla="*/ 50 w 104"/>
                  <a:gd name="T97" fmla="*/ 21 h 104"/>
                  <a:gd name="T98" fmla="*/ 57 w 104"/>
                  <a:gd name="T99" fmla="*/ 14 h 104"/>
                  <a:gd name="T100" fmla="*/ 57 w 104"/>
                  <a:gd name="T101" fmla="*/ 9 h 104"/>
                  <a:gd name="T102" fmla="*/ 52 w 104"/>
                  <a:gd name="T103" fmla="*/ 9 h 104"/>
                  <a:gd name="T104" fmla="*/ 45 w 104"/>
                  <a:gd name="T105" fmla="*/ 17 h 104"/>
                  <a:gd name="T106" fmla="*/ 45 w 104"/>
                  <a:gd name="T107" fmla="*/ 21 h 104"/>
                  <a:gd name="T108" fmla="*/ 47 w 104"/>
                  <a:gd name="T109" fmla="*/ 22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04" h="104">
                    <a:moveTo>
                      <a:pt x="102" y="88"/>
                    </a:moveTo>
                    <a:cubicBezTo>
                      <a:pt x="82" y="67"/>
                      <a:pt x="82" y="67"/>
                      <a:pt x="82" y="67"/>
                    </a:cubicBezTo>
                    <a:cubicBezTo>
                      <a:pt x="96" y="59"/>
                      <a:pt x="96" y="59"/>
                      <a:pt x="96" y="59"/>
                    </a:cubicBezTo>
                    <a:cubicBezTo>
                      <a:pt x="98" y="58"/>
                      <a:pt x="98" y="57"/>
                      <a:pt x="98" y="56"/>
                    </a:cubicBezTo>
                    <a:cubicBezTo>
                      <a:pt x="98" y="54"/>
                      <a:pt x="97" y="53"/>
                      <a:pt x="96" y="53"/>
                    </a:cubicBezTo>
                    <a:cubicBezTo>
                      <a:pt x="30" y="26"/>
                      <a:pt x="30" y="26"/>
                      <a:pt x="30" y="26"/>
                    </a:cubicBezTo>
                    <a:cubicBezTo>
                      <a:pt x="29" y="26"/>
                      <a:pt x="27" y="26"/>
                      <a:pt x="27" y="27"/>
                    </a:cubicBezTo>
                    <a:cubicBezTo>
                      <a:pt x="26" y="28"/>
                      <a:pt x="25" y="30"/>
                      <a:pt x="26" y="31"/>
                    </a:cubicBezTo>
                    <a:cubicBezTo>
                      <a:pt x="52" y="97"/>
                      <a:pt x="52" y="97"/>
                      <a:pt x="52" y="97"/>
                    </a:cubicBezTo>
                    <a:cubicBezTo>
                      <a:pt x="52" y="98"/>
                      <a:pt x="54" y="99"/>
                      <a:pt x="55" y="99"/>
                    </a:cubicBezTo>
                    <a:cubicBezTo>
                      <a:pt x="56" y="99"/>
                      <a:pt x="58" y="98"/>
                      <a:pt x="58" y="97"/>
                    </a:cubicBezTo>
                    <a:cubicBezTo>
                      <a:pt x="67" y="82"/>
                      <a:pt x="67" y="82"/>
                      <a:pt x="67" y="82"/>
                    </a:cubicBezTo>
                    <a:cubicBezTo>
                      <a:pt x="87" y="103"/>
                      <a:pt x="87" y="103"/>
                      <a:pt x="87" y="103"/>
                    </a:cubicBezTo>
                    <a:cubicBezTo>
                      <a:pt x="88" y="104"/>
                      <a:pt x="89" y="104"/>
                      <a:pt x="90" y="104"/>
                    </a:cubicBezTo>
                    <a:cubicBezTo>
                      <a:pt x="91" y="104"/>
                      <a:pt x="92" y="104"/>
                      <a:pt x="92" y="103"/>
                    </a:cubicBezTo>
                    <a:cubicBezTo>
                      <a:pt x="102" y="93"/>
                      <a:pt x="102" y="93"/>
                      <a:pt x="102" y="93"/>
                    </a:cubicBezTo>
                    <a:cubicBezTo>
                      <a:pt x="104" y="92"/>
                      <a:pt x="104" y="89"/>
                      <a:pt x="102" y="88"/>
                    </a:cubicBezTo>
                    <a:close/>
                    <a:moveTo>
                      <a:pt x="15" y="10"/>
                    </a:moveTo>
                    <a:cubicBezTo>
                      <a:pt x="13" y="9"/>
                      <a:pt x="11" y="9"/>
                      <a:pt x="10" y="10"/>
                    </a:cubicBezTo>
                    <a:cubicBezTo>
                      <a:pt x="9" y="12"/>
                      <a:pt x="9" y="14"/>
                      <a:pt x="10" y="15"/>
                    </a:cubicBezTo>
                    <a:cubicBezTo>
                      <a:pt x="18" y="23"/>
                      <a:pt x="18" y="23"/>
                      <a:pt x="18" y="23"/>
                    </a:cubicBezTo>
                    <a:cubicBezTo>
                      <a:pt x="18" y="24"/>
                      <a:pt x="19" y="24"/>
                      <a:pt x="20" y="24"/>
                    </a:cubicBezTo>
                    <a:cubicBezTo>
                      <a:pt x="21" y="24"/>
                      <a:pt x="22" y="24"/>
                      <a:pt x="23" y="23"/>
                    </a:cubicBezTo>
                    <a:cubicBezTo>
                      <a:pt x="24" y="22"/>
                      <a:pt x="24" y="19"/>
                      <a:pt x="23" y="18"/>
                    </a:cubicBezTo>
                    <a:lnTo>
                      <a:pt x="15" y="10"/>
                    </a:lnTo>
                    <a:close/>
                    <a:moveTo>
                      <a:pt x="17" y="34"/>
                    </a:moveTo>
                    <a:cubicBezTo>
                      <a:pt x="17" y="33"/>
                      <a:pt x="16" y="31"/>
                      <a:pt x="14" y="31"/>
                    </a:cubicBezTo>
                    <a:cubicBezTo>
                      <a:pt x="3" y="31"/>
                      <a:pt x="3" y="31"/>
                      <a:pt x="3" y="31"/>
                    </a:cubicBezTo>
                    <a:cubicBezTo>
                      <a:pt x="1" y="31"/>
                      <a:pt x="0" y="33"/>
                      <a:pt x="0" y="34"/>
                    </a:cubicBezTo>
                    <a:cubicBezTo>
                      <a:pt x="0" y="36"/>
                      <a:pt x="1" y="38"/>
                      <a:pt x="3" y="38"/>
                    </a:cubicBezTo>
                    <a:cubicBezTo>
                      <a:pt x="14" y="38"/>
                      <a:pt x="14" y="38"/>
                      <a:pt x="14" y="38"/>
                    </a:cubicBezTo>
                    <a:cubicBezTo>
                      <a:pt x="16" y="38"/>
                      <a:pt x="17" y="36"/>
                      <a:pt x="17" y="34"/>
                    </a:cubicBezTo>
                    <a:close/>
                    <a:moveTo>
                      <a:pt x="16" y="45"/>
                    </a:moveTo>
                    <a:cubicBezTo>
                      <a:pt x="8" y="53"/>
                      <a:pt x="8" y="53"/>
                      <a:pt x="8" y="53"/>
                    </a:cubicBezTo>
                    <a:cubicBezTo>
                      <a:pt x="7" y="54"/>
                      <a:pt x="7" y="56"/>
                      <a:pt x="8" y="58"/>
                    </a:cubicBezTo>
                    <a:cubicBezTo>
                      <a:pt x="9" y="58"/>
                      <a:pt x="10" y="59"/>
                      <a:pt x="11" y="59"/>
                    </a:cubicBezTo>
                    <a:cubicBezTo>
                      <a:pt x="12" y="59"/>
                      <a:pt x="13" y="58"/>
                      <a:pt x="13" y="58"/>
                    </a:cubicBezTo>
                    <a:cubicBezTo>
                      <a:pt x="21" y="50"/>
                      <a:pt x="21" y="50"/>
                      <a:pt x="21" y="50"/>
                    </a:cubicBezTo>
                    <a:cubicBezTo>
                      <a:pt x="22" y="49"/>
                      <a:pt x="22" y="47"/>
                      <a:pt x="21" y="45"/>
                    </a:cubicBezTo>
                    <a:cubicBezTo>
                      <a:pt x="20" y="44"/>
                      <a:pt x="17" y="44"/>
                      <a:pt x="16" y="45"/>
                    </a:cubicBezTo>
                    <a:close/>
                    <a:moveTo>
                      <a:pt x="34" y="18"/>
                    </a:moveTo>
                    <a:cubicBezTo>
                      <a:pt x="36" y="18"/>
                      <a:pt x="37" y="16"/>
                      <a:pt x="37" y="14"/>
                    </a:cubicBezTo>
                    <a:cubicBezTo>
                      <a:pt x="37" y="4"/>
                      <a:pt x="37" y="4"/>
                      <a:pt x="37" y="4"/>
                    </a:cubicBezTo>
                    <a:cubicBezTo>
                      <a:pt x="37" y="2"/>
                      <a:pt x="36" y="0"/>
                      <a:pt x="34" y="0"/>
                    </a:cubicBezTo>
                    <a:cubicBezTo>
                      <a:pt x="32" y="0"/>
                      <a:pt x="30" y="2"/>
                      <a:pt x="30" y="4"/>
                    </a:cubicBezTo>
                    <a:cubicBezTo>
                      <a:pt x="30" y="14"/>
                      <a:pt x="30" y="14"/>
                      <a:pt x="30" y="14"/>
                    </a:cubicBezTo>
                    <a:cubicBezTo>
                      <a:pt x="30" y="16"/>
                      <a:pt x="32" y="18"/>
                      <a:pt x="34" y="18"/>
                    </a:cubicBezTo>
                    <a:close/>
                    <a:moveTo>
                      <a:pt x="47" y="22"/>
                    </a:moveTo>
                    <a:cubicBezTo>
                      <a:pt x="48" y="22"/>
                      <a:pt x="49" y="22"/>
                      <a:pt x="50" y="21"/>
                    </a:cubicBezTo>
                    <a:cubicBezTo>
                      <a:pt x="57" y="14"/>
                      <a:pt x="57" y="14"/>
                      <a:pt x="57" y="14"/>
                    </a:cubicBezTo>
                    <a:cubicBezTo>
                      <a:pt x="59" y="12"/>
                      <a:pt x="59" y="10"/>
                      <a:pt x="57" y="9"/>
                    </a:cubicBezTo>
                    <a:cubicBezTo>
                      <a:pt x="56" y="7"/>
                      <a:pt x="54" y="7"/>
                      <a:pt x="52" y="9"/>
                    </a:cubicBezTo>
                    <a:cubicBezTo>
                      <a:pt x="45" y="17"/>
                      <a:pt x="45" y="17"/>
                      <a:pt x="45" y="17"/>
                    </a:cubicBezTo>
                    <a:cubicBezTo>
                      <a:pt x="43" y="18"/>
                      <a:pt x="43" y="20"/>
                      <a:pt x="45" y="21"/>
                    </a:cubicBezTo>
                    <a:cubicBezTo>
                      <a:pt x="45" y="22"/>
                      <a:pt x="46" y="22"/>
                      <a:pt x="47" y="22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Isosceles Triangle 89">
                <a:extLst>
                  <a:ext uri="{FF2B5EF4-FFF2-40B4-BE49-F238E27FC236}">
                    <a16:creationId xmlns:a16="http://schemas.microsoft.com/office/drawing/2014/main" id="{D5C6DBBA-8C51-48CB-8A7E-41F5C59F6E20}"/>
                  </a:ext>
                </a:extLst>
              </p:cNvPr>
              <p:cNvSpPr/>
              <p:nvPr/>
            </p:nvSpPr>
            <p:spPr>
              <a:xfrm rot="5400000">
                <a:off x="5239908" y="1881183"/>
                <a:ext cx="169711" cy="146303"/>
              </a:xfrm>
              <a:prstGeom prst="triangle">
                <a:avLst/>
              </a:prstGeom>
              <a:solidFill>
                <a:schemeClr val="accent1"/>
              </a:solidFill>
              <a:ln w="285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5" name="Isosceles Triangle 134">
                <a:extLst>
                  <a:ext uri="{FF2B5EF4-FFF2-40B4-BE49-F238E27FC236}">
                    <a16:creationId xmlns:a16="http://schemas.microsoft.com/office/drawing/2014/main" id="{0221238C-397A-4CF9-9675-D8FBB7C8C14B}"/>
                  </a:ext>
                </a:extLst>
              </p:cNvPr>
              <p:cNvSpPr/>
              <p:nvPr/>
            </p:nvSpPr>
            <p:spPr>
              <a:xfrm rot="5400000">
                <a:off x="5239908" y="3331524"/>
                <a:ext cx="169711" cy="146303"/>
              </a:xfrm>
              <a:prstGeom prst="triangle">
                <a:avLst/>
              </a:prstGeom>
              <a:solidFill>
                <a:schemeClr val="accent3"/>
              </a:solidFill>
              <a:ln w="285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" name="Isosceles Triangle 135">
                <a:extLst>
                  <a:ext uri="{FF2B5EF4-FFF2-40B4-BE49-F238E27FC236}">
                    <a16:creationId xmlns:a16="http://schemas.microsoft.com/office/drawing/2014/main" id="{A81F8CAB-2E55-41AA-8037-3EF91FF7494D}"/>
                  </a:ext>
                </a:extLst>
              </p:cNvPr>
              <p:cNvSpPr/>
              <p:nvPr/>
            </p:nvSpPr>
            <p:spPr>
              <a:xfrm rot="5400000">
                <a:off x="5239908" y="4778977"/>
                <a:ext cx="169711" cy="146303"/>
              </a:xfrm>
              <a:prstGeom prst="triangle">
                <a:avLst/>
              </a:prstGeom>
              <a:solidFill>
                <a:schemeClr val="accent4"/>
              </a:solidFill>
              <a:ln w="285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14" name="Group 113">
                <a:extLst>
                  <a:ext uri="{FF2B5EF4-FFF2-40B4-BE49-F238E27FC236}">
                    <a16:creationId xmlns:a16="http://schemas.microsoft.com/office/drawing/2014/main" id="{77F3BC11-4BA5-480A-A1A2-260DDFBE37A1}"/>
                  </a:ext>
                </a:extLst>
              </p:cNvPr>
              <p:cNvGrpSpPr/>
              <p:nvPr/>
            </p:nvGrpSpPr>
            <p:grpSpPr>
              <a:xfrm>
                <a:off x="5534984" y="1609709"/>
                <a:ext cx="2123117" cy="689251"/>
                <a:chOff x="5487359" y="1540158"/>
                <a:chExt cx="2123117" cy="689251"/>
              </a:xfrm>
            </p:grpSpPr>
            <p:sp>
              <p:nvSpPr>
                <p:cNvPr id="158" name="TextBox 157">
                  <a:extLst>
                    <a:ext uri="{FF2B5EF4-FFF2-40B4-BE49-F238E27FC236}">
                      <a16:creationId xmlns:a16="http://schemas.microsoft.com/office/drawing/2014/main" id="{FBF4E1B0-C800-44F9-BF0E-8B7F51B6225B}"/>
                    </a:ext>
                  </a:extLst>
                </p:cNvPr>
                <p:cNvSpPr txBox="1"/>
                <p:nvPr/>
              </p:nvSpPr>
              <p:spPr>
                <a:xfrm>
                  <a:off x="5492686" y="1829299"/>
                  <a:ext cx="2117790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bg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Contrary to popular belief, Lorem is not simply random text. </a:t>
                  </a:r>
                </a:p>
              </p:txBody>
            </p:sp>
            <p:sp>
              <p:nvSpPr>
                <p:cNvPr id="113" name="TextBox 112">
                  <a:extLst>
                    <a:ext uri="{FF2B5EF4-FFF2-40B4-BE49-F238E27FC236}">
                      <a16:creationId xmlns:a16="http://schemas.microsoft.com/office/drawing/2014/main" id="{BC4E8752-E1C7-413A-84B6-1F05F7D551B7}"/>
                    </a:ext>
                  </a:extLst>
                </p:cNvPr>
                <p:cNvSpPr txBox="1"/>
                <p:nvPr/>
              </p:nvSpPr>
              <p:spPr>
                <a:xfrm>
                  <a:off x="5487359" y="1540158"/>
                  <a:ext cx="1571626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500" b="1" dirty="0">
                      <a:solidFill>
                        <a:schemeClr val="bg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Green Title</a:t>
                  </a:r>
                </a:p>
              </p:txBody>
            </p:sp>
          </p:grpSp>
          <p:grpSp>
            <p:nvGrpSpPr>
              <p:cNvPr id="159" name="Group 158">
                <a:extLst>
                  <a:ext uri="{FF2B5EF4-FFF2-40B4-BE49-F238E27FC236}">
                    <a16:creationId xmlns:a16="http://schemas.microsoft.com/office/drawing/2014/main" id="{29D4FC25-1154-41D6-9284-1AB01E7F28BC}"/>
                  </a:ext>
                </a:extLst>
              </p:cNvPr>
              <p:cNvGrpSpPr/>
              <p:nvPr/>
            </p:nvGrpSpPr>
            <p:grpSpPr>
              <a:xfrm>
                <a:off x="5534983" y="3060050"/>
                <a:ext cx="2431946" cy="689251"/>
                <a:chOff x="5487358" y="1540158"/>
                <a:chExt cx="2431946" cy="689251"/>
              </a:xfrm>
            </p:grpSpPr>
            <p:sp>
              <p:nvSpPr>
                <p:cNvPr id="160" name="TextBox 159">
                  <a:extLst>
                    <a:ext uri="{FF2B5EF4-FFF2-40B4-BE49-F238E27FC236}">
                      <a16:creationId xmlns:a16="http://schemas.microsoft.com/office/drawing/2014/main" id="{D4AD8130-8BEC-4F18-9D0F-9D9E52E890AD}"/>
                    </a:ext>
                  </a:extLst>
                </p:cNvPr>
                <p:cNvSpPr txBox="1"/>
                <p:nvPr/>
              </p:nvSpPr>
              <p:spPr>
                <a:xfrm>
                  <a:off x="5492685" y="1829299"/>
                  <a:ext cx="2426619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bg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Contrary to popular</a:t>
                  </a:r>
                </a:p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bg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 belief, Lorem is not simply random text. </a:t>
                  </a:r>
                </a:p>
              </p:txBody>
            </p:sp>
            <p:sp>
              <p:nvSpPr>
                <p:cNvPr id="161" name="TextBox 160">
                  <a:extLst>
                    <a:ext uri="{FF2B5EF4-FFF2-40B4-BE49-F238E27FC236}">
                      <a16:creationId xmlns:a16="http://schemas.microsoft.com/office/drawing/2014/main" id="{3F14EC26-82D6-4442-BEF7-024606ED8D17}"/>
                    </a:ext>
                  </a:extLst>
                </p:cNvPr>
                <p:cNvSpPr txBox="1"/>
                <p:nvPr/>
              </p:nvSpPr>
              <p:spPr>
                <a:xfrm>
                  <a:off x="5487358" y="1540158"/>
                  <a:ext cx="2123117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500" b="1" dirty="0">
                      <a:solidFill>
                        <a:schemeClr val="bg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The Third is Gray</a:t>
                  </a:r>
                </a:p>
              </p:txBody>
            </p:sp>
          </p:grpSp>
          <p:grpSp>
            <p:nvGrpSpPr>
              <p:cNvPr id="162" name="Group 161">
                <a:extLst>
                  <a:ext uri="{FF2B5EF4-FFF2-40B4-BE49-F238E27FC236}">
                    <a16:creationId xmlns:a16="http://schemas.microsoft.com/office/drawing/2014/main" id="{AFFD759F-8500-465E-930F-36F57ADEEC82}"/>
                  </a:ext>
                </a:extLst>
              </p:cNvPr>
              <p:cNvGrpSpPr/>
              <p:nvPr/>
            </p:nvGrpSpPr>
            <p:grpSpPr>
              <a:xfrm>
                <a:off x="5534983" y="4507503"/>
                <a:ext cx="2123117" cy="689251"/>
                <a:chOff x="5487358" y="1540158"/>
                <a:chExt cx="2123117" cy="689251"/>
              </a:xfrm>
            </p:grpSpPr>
            <p:sp>
              <p:nvSpPr>
                <p:cNvPr id="163" name="TextBox 162">
                  <a:extLst>
                    <a:ext uri="{FF2B5EF4-FFF2-40B4-BE49-F238E27FC236}">
                      <a16:creationId xmlns:a16="http://schemas.microsoft.com/office/drawing/2014/main" id="{AC966F49-8CF8-4EB6-9180-E13CF13382A0}"/>
                    </a:ext>
                  </a:extLst>
                </p:cNvPr>
                <p:cNvSpPr txBox="1"/>
                <p:nvPr/>
              </p:nvSpPr>
              <p:spPr>
                <a:xfrm>
                  <a:off x="5492685" y="1829299"/>
                  <a:ext cx="1993965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tx1">
                          <a:lumMod val="95000"/>
                          <a:lumOff val="5000"/>
                        </a:schemeClr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Contrary to popular and the some</a:t>
                  </a:r>
                </a:p>
                <a:p>
                  <a:pPr>
                    <a:lnSpc>
                      <a:spcPts val="1200"/>
                    </a:lnSpc>
                  </a:pPr>
                  <a:r>
                    <a:rPr lang="en-US" sz="900" dirty="0">
                      <a:solidFill>
                        <a:schemeClr val="tx1">
                          <a:lumMod val="95000"/>
                          <a:lumOff val="5000"/>
                        </a:schemeClr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 belief, Lorem is not</a:t>
                  </a:r>
                </a:p>
              </p:txBody>
            </p:sp>
            <p:sp>
              <p:nvSpPr>
                <p:cNvPr id="164" name="TextBox 163">
                  <a:extLst>
                    <a:ext uri="{FF2B5EF4-FFF2-40B4-BE49-F238E27FC236}">
                      <a16:creationId xmlns:a16="http://schemas.microsoft.com/office/drawing/2014/main" id="{6B92B1AE-C292-4000-9535-B45A2245492C}"/>
                    </a:ext>
                  </a:extLst>
                </p:cNvPr>
                <p:cNvSpPr txBox="1"/>
                <p:nvPr/>
              </p:nvSpPr>
              <p:spPr>
                <a:xfrm>
                  <a:off x="5487358" y="1540158"/>
                  <a:ext cx="2123117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500" b="1" dirty="0">
                      <a:solidFill>
                        <a:schemeClr val="tx1">
                          <a:lumMod val="95000"/>
                          <a:lumOff val="5000"/>
                        </a:schemeClr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Orange Text</a:t>
                  </a:r>
                </a:p>
              </p:txBody>
            </p:sp>
          </p:grp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AA30A63F-0876-459B-B505-7D74E1B117D4}"/>
                </a:ext>
              </a:extLst>
            </p:cNvPr>
            <p:cNvGrpSpPr/>
            <p:nvPr/>
          </p:nvGrpSpPr>
          <p:grpSpPr>
            <a:xfrm>
              <a:off x="4425313" y="1060183"/>
              <a:ext cx="1592899" cy="4555396"/>
              <a:chOff x="5757863" y="2459038"/>
              <a:chExt cx="679450" cy="1943100"/>
            </a:xfrm>
          </p:grpSpPr>
          <p:sp>
            <p:nvSpPr>
              <p:cNvPr id="53" name="Oval 5">
                <a:extLst>
                  <a:ext uri="{FF2B5EF4-FFF2-40B4-BE49-F238E27FC236}">
                    <a16:creationId xmlns:a16="http://schemas.microsoft.com/office/drawing/2014/main" id="{61B0FE1C-3156-4D2B-907E-92B5887BC5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802313" y="2838451"/>
                <a:ext cx="100013" cy="144463"/>
              </a:xfrm>
              <a:prstGeom prst="ellipse">
                <a:avLst/>
              </a:prstGeom>
              <a:solidFill>
                <a:srgbClr val="EFAB7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Oval 6">
                <a:extLst>
                  <a:ext uri="{FF2B5EF4-FFF2-40B4-BE49-F238E27FC236}">
                    <a16:creationId xmlns:a16="http://schemas.microsoft.com/office/drawing/2014/main" id="{0358270E-BAAC-4F86-BF4C-7BB104FA4F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275388" y="2838451"/>
                <a:ext cx="103188" cy="144463"/>
              </a:xfrm>
              <a:prstGeom prst="ellipse">
                <a:avLst/>
              </a:prstGeom>
              <a:solidFill>
                <a:srgbClr val="EFAB7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Oval 7">
                <a:extLst>
                  <a:ext uri="{FF2B5EF4-FFF2-40B4-BE49-F238E27FC236}">
                    <a16:creationId xmlns:a16="http://schemas.microsoft.com/office/drawing/2014/main" id="{9741FF0D-4049-4C3B-9899-EF6F965104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308725" y="2863851"/>
                <a:ext cx="47625" cy="93663"/>
              </a:xfrm>
              <a:prstGeom prst="ellipse">
                <a:avLst/>
              </a:prstGeom>
              <a:solidFill>
                <a:srgbClr val="EAA37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8">
                <a:extLst>
                  <a:ext uri="{FF2B5EF4-FFF2-40B4-BE49-F238E27FC236}">
                    <a16:creationId xmlns:a16="http://schemas.microsoft.com/office/drawing/2014/main" id="{0AD2344A-F294-49FE-BE99-EF361B572F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7925" y="3200401"/>
                <a:ext cx="157163" cy="458788"/>
              </a:xfrm>
              <a:custGeom>
                <a:avLst/>
                <a:gdLst>
                  <a:gd name="T0" fmla="*/ 23 w 43"/>
                  <a:gd name="T1" fmla="*/ 7 h 127"/>
                  <a:gd name="T2" fmla="*/ 16 w 43"/>
                  <a:gd name="T3" fmla="*/ 1 h 127"/>
                  <a:gd name="T4" fmla="*/ 8 w 43"/>
                  <a:gd name="T5" fmla="*/ 0 h 127"/>
                  <a:gd name="T6" fmla="*/ 5 w 43"/>
                  <a:gd name="T7" fmla="*/ 1 h 127"/>
                  <a:gd name="T8" fmla="*/ 2 w 43"/>
                  <a:gd name="T9" fmla="*/ 3 h 127"/>
                  <a:gd name="T10" fmla="*/ 1 w 43"/>
                  <a:gd name="T11" fmla="*/ 8 h 127"/>
                  <a:gd name="T12" fmla="*/ 1 w 43"/>
                  <a:gd name="T13" fmla="*/ 18 h 127"/>
                  <a:gd name="T14" fmla="*/ 1 w 43"/>
                  <a:gd name="T15" fmla="*/ 23 h 127"/>
                  <a:gd name="T16" fmla="*/ 3 w 43"/>
                  <a:gd name="T17" fmla="*/ 26 h 127"/>
                  <a:gd name="T18" fmla="*/ 7 w 43"/>
                  <a:gd name="T19" fmla="*/ 35 h 127"/>
                  <a:gd name="T20" fmla="*/ 10 w 43"/>
                  <a:gd name="T21" fmla="*/ 46 h 127"/>
                  <a:gd name="T22" fmla="*/ 13 w 43"/>
                  <a:gd name="T23" fmla="*/ 69 h 127"/>
                  <a:gd name="T24" fmla="*/ 16 w 43"/>
                  <a:gd name="T25" fmla="*/ 117 h 127"/>
                  <a:gd name="T26" fmla="*/ 16 w 43"/>
                  <a:gd name="T27" fmla="*/ 127 h 127"/>
                  <a:gd name="T28" fmla="*/ 43 w 43"/>
                  <a:gd name="T29" fmla="*/ 127 h 127"/>
                  <a:gd name="T30" fmla="*/ 43 w 43"/>
                  <a:gd name="T31" fmla="*/ 117 h 127"/>
                  <a:gd name="T32" fmla="*/ 40 w 43"/>
                  <a:gd name="T33" fmla="*/ 66 h 127"/>
                  <a:gd name="T34" fmla="*/ 36 w 43"/>
                  <a:gd name="T35" fmla="*/ 40 h 127"/>
                  <a:gd name="T36" fmla="*/ 33 w 43"/>
                  <a:gd name="T37" fmla="*/ 27 h 127"/>
                  <a:gd name="T38" fmla="*/ 27 w 43"/>
                  <a:gd name="T39" fmla="*/ 13 h 127"/>
                  <a:gd name="T40" fmla="*/ 23 w 43"/>
                  <a:gd name="T41" fmla="*/ 7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3" h="127">
                    <a:moveTo>
                      <a:pt x="23" y="7"/>
                    </a:moveTo>
                    <a:cubicBezTo>
                      <a:pt x="21" y="4"/>
                      <a:pt x="19" y="2"/>
                      <a:pt x="16" y="1"/>
                    </a:cubicBezTo>
                    <a:cubicBezTo>
                      <a:pt x="13" y="0"/>
                      <a:pt x="10" y="0"/>
                      <a:pt x="8" y="0"/>
                    </a:cubicBezTo>
                    <a:cubicBezTo>
                      <a:pt x="7" y="0"/>
                      <a:pt x="6" y="1"/>
                      <a:pt x="5" y="1"/>
                    </a:cubicBezTo>
                    <a:cubicBezTo>
                      <a:pt x="4" y="2"/>
                      <a:pt x="3" y="2"/>
                      <a:pt x="2" y="3"/>
                    </a:cubicBezTo>
                    <a:cubicBezTo>
                      <a:pt x="1" y="5"/>
                      <a:pt x="1" y="6"/>
                      <a:pt x="1" y="8"/>
                    </a:cubicBezTo>
                    <a:cubicBezTo>
                      <a:pt x="0" y="12"/>
                      <a:pt x="2" y="16"/>
                      <a:pt x="1" y="18"/>
                    </a:cubicBezTo>
                    <a:cubicBezTo>
                      <a:pt x="1" y="21"/>
                      <a:pt x="0" y="22"/>
                      <a:pt x="1" y="23"/>
                    </a:cubicBezTo>
                    <a:cubicBezTo>
                      <a:pt x="2" y="24"/>
                      <a:pt x="3" y="25"/>
                      <a:pt x="3" y="26"/>
                    </a:cubicBezTo>
                    <a:cubicBezTo>
                      <a:pt x="5" y="29"/>
                      <a:pt x="6" y="32"/>
                      <a:pt x="7" y="35"/>
                    </a:cubicBezTo>
                    <a:cubicBezTo>
                      <a:pt x="8" y="39"/>
                      <a:pt x="9" y="42"/>
                      <a:pt x="10" y="46"/>
                    </a:cubicBezTo>
                    <a:cubicBezTo>
                      <a:pt x="11" y="53"/>
                      <a:pt x="12" y="61"/>
                      <a:pt x="13" y="69"/>
                    </a:cubicBezTo>
                    <a:cubicBezTo>
                      <a:pt x="15" y="85"/>
                      <a:pt x="15" y="101"/>
                      <a:pt x="16" y="117"/>
                    </a:cubicBezTo>
                    <a:cubicBezTo>
                      <a:pt x="16" y="127"/>
                      <a:pt x="16" y="127"/>
                      <a:pt x="16" y="127"/>
                    </a:cubicBezTo>
                    <a:cubicBezTo>
                      <a:pt x="43" y="127"/>
                      <a:pt x="43" y="127"/>
                      <a:pt x="43" y="127"/>
                    </a:cubicBezTo>
                    <a:cubicBezTo>
                      <a:pt x="43" y="117"/>
                      <a:pt x="43" y="117"/>
                      <a:pt x="43" y="117"/>
                    </a:cubicBezTo>
                    <a:cubicBezTo>
                      <a:pt x="43" y="100"/>
                      <a:pt x="42" y="83"/>
                      <a:pt x="40" y="66"/>
                    </a:cubicBezTo>
                    <a:cubicBezTo>
                      <a:pt x="39" y="58"/>
                      <a:pt x="38" y="49"/>
                      <a:pt x="36" y="40"/>
                    </a:cubicBezTo>
                    <a:cubicBezTo>
                      <a:pt x="35" y="36"/>
                      <a:pt x="34" y="32"/>
                      <a:pt x="33" y="27"/>
                    </a:cubicBezTo>
                    <a:cubicBezTo>
                      <a:pt x="32" y="23"/>
                      <a:pt x="30" y="18"/>
                      <a:pt x="27" y="13"/>
                    </a:cubicBezTo>
                    <a:cubicBezTo>
                      <a:pt x="26" y="11"/>
                      <a:pt x="25" y="9"/>
                      <a:pt x="23" y="7"/>
                    </a:cubicBezTo>
                  </a:path>
                </a:pathLst>
              </a:custGeom>
              <a:solidFill>
                <a:srgbClr val="EFAB7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9">
                <a:extLst>
                  <a:ext uri="{FF2B5EF4-FFF2-40B4-BE49-F238E27FC236}">
                    <a16:creationId xmlns:a16="http://schemas.microsoft.com/office/drawing/2014/main" id="{BC222FDE-27F9-4C1F-918F-342DC54596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11900" y="3659188"/>
                <a:ext cx="103188" cy="74613"/>
              </a:xfrm>
              <a:custGeom>
                <a:avLst/>
                <a:gdLst>
                  <a:gd name="T0" fmla="*/ 28 w 28"/>
                  <a:gd name="T1" fmla="*/ 7 h 21"/>
                  <a:gd name="T2" fmla="*/ 28 w 28"/>
                  <a:gd name="T3" fmla="*/ 0 h 21"/>
                  <a:gd name="T4" fmla="*/ 1 w 28"/>
                  <a:gd name="T5" fmla="*/ 0 h 21"/>
                  <a:gd name="T6" fmla="*/ 0 w 28"/>
                  <a:gd name="T7" fmla="*/ 7 h 21"/>
                  <a:gd name="T8" fmla="*/ 14 w 28"/>
                  <a:gd name="T9" fmla="*/ 21 h 21"/>
                  <a:gd name="T10" fmla="*/ 28 w 28"/>
                  <a:gd name="T11" fmla="*/ 7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1">
                    <a:moveTo>
                      <a:pt x="28" y="7"/>
                    </a:moveTo>
                    <a:cubicBezTo>
                      <a:pt x="28" y="0"/>
                      <a:pt x="28" y="0"/>
                      <a:pt x="28" y="0"/>
                    </a:cubicBezTo>
                    <a:cubicBezTo>
                      <a:pt x="1" y="0"/>
                      <a:pt x="1" y="0"/>
                      <a:pt x="1" y="0"/>
                    </a:cubicBezTo>
                    <a:cubicBezTo>
                      <a:pt x="0" y="7"/>
                      <a:pt x="0" y="7"/>
                      <a:pt x="0" y="7"/>
                    </a:cubicBezTo>
                    <a:cubicBezTo>
                      <a:pt x="0" y="14"/>
                      <a:pt x="6" y="20"/>
                      <a:pt x="14" y="21"/>
                    </a:cubicBezTo>
                    <a:cubicBezTo>
                      <a:pt x="21" y="21"/>
                      <a:pt x="28" y="15"/>
                      <a:pt x="28" y="7"/>
                    </a:cubicBezTo>
                  </a:path>
                </a:pathLst>
              </a:custGeom>
              <a:solidFill>
                <a:srgbClr val="EFAB7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10">
                <a:extLst>
                  <a:ext uri="{FF2B5EF4-FFF2-40B4-BE49-F238E27FC236}">
                    <a16:creationId xmlns:a16="http://schemas.microsoft.com/office/drawing/2014/main" id="{3AF81312-8497-430C-B5A5-A29EDA654AA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94438" y="3662363"/>
                <a:ext cx="142875" cy="234950"/>
              </a:xfrm>
              <a:custGeom>
                <a:avLst/>
                <a:gdLst>
                  <a:gd name="T0" fmla="*/ 32 w 39"/>
                  <a:gd name="T1" fmla="*/ 1 h 65"/>
                  <a:gd name="T2" fmla="*/ 35 w 39"/>
                  <a:gd name="T3" fmla="*/ 49 h 65"/>
                  <a:gd name="T4" fmla="*/ 17 w 39"/>
                  <a:gd name="T5" fmla="*/ 56 h 65"/>
                  <a:gd name="T6" fmla="*/ 18 w 39"/>
                  <a:gd name="T7" fmla="*/ 24 h 65"/>
                  <a:gd name="T8" fmla="*/ 12 w 39"/>
                  <a:gd name="T9" fmla="*/ 29 h 65"/>
                  <a:gd name="T10" fmla="*/ 6 w 39"/>
                  <a:gd name="T11" fmla="*/ 40 h 65"/>
                  <a:gd name="T12" fmla="*/ 6 w 39"/>
                  <a:gd name="T13" fmla="*/ 0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9" h="65">
                    <a:moveTo>
                      <a:pt x="32" y="1"/>
                    </a:moveTo>
                    <a:cubicBezTo>
                      <a:pt x="32" y="1"/>
                      <a:pt x="39" y="31"/>
                      <a:pt x="35" y="49"/>
                    </a:cubicBezTo>
                    <a:cubicBezTo>
                      <a:pt x="35" y="49"/>
                      <a:pt x="29" y="65"/>
                      <a:pt x="17" y="56"/>
                    </a:cubicBezTo>
                    <a:cubicBezTo>
                      <a:pt x="18" y="24"/>
                      <a:pt x="18" y="24"/>
                      <a:pt x="18" y="24"/>
                    </a:cubicBezTo>
                    <a:cubicBezTo>
                      <a:pt x="18" y="24"/>
                      <a:pt x="14" y="20"/>
                      <a:pt x="12" y="29"/>
                    </a:cubicBezTo>
                    <a:cubicBezTo>
                      <a:pt x="10" y="38"/>
                      <a:pt x="13" y="41"/>
                      <a:pt x="6" y="40"/>
                    </a:cubicBezTo>
                    <a:cubicBezTo>
                      <a:pt x="0" y="40"/>
                      <a:pt x="6" y="0"/>
                      <a:pt x="6" y="0"/>
                    </a:cubicBezTo>
                  </a:path>
                </a:pathLst>
              </a:custGeom>
              <a:solidFill>
                <a:srgbClr val="EFAB7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Freeform 11">
                <a:extLst>
                  <a:ext uri="{FF2B5EF4-FFF2-40B4-BE49-F238E27FC236}">
                    <a16:creationId xmlns:a16="http://schemas.microsoft.com/office/drawing/2014/main" id="{C9250F59-FCB2-4312-B7D9-EAAFA220B9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80088" y="3200401"/>
                <a:ext cx="158750" cy="458788"/>
              </a:xfrm>
              <a:custGeom>
                <a:avLst/>
                <a:gdLst>
                  <a:gd name="T0" fmla="*/ 21 w 43"/>
                  <a:gd name="T1" fmla="*/ 7 h 127"/>
                  <a:gd name="T2" fmla="*/ 27 w 43"/>
                  <a:gd name="T3" fmla="*/ 1 h 127"/>
                  <a:gd name="T4" fmla="*/ 36 w 43"/>
                  <a:gd name="T5" fmla="*/ 0 h 127"/>
                  <a:gd name="T6" fmla="*/ 39 w 43"/>
                  <a:gd name="T7" fmla="*/ 1 h 127"/>
                  <a:gd name="T8" fmla="*/ 41 w 43"/>
                  <a:gd name="T9" fmla="*/ 3 h 127"/>
                  <a:gd name="T10" fmla="*/ 43 w 43"/>
                  <a:gd name="T11" fmla="*/ 8 h 127"/>
                  <a:gd name="T12" fmla="*/ 42 w 43"/>
                  <a:gd name="T13" fmla="*/ 18 h 127"/>
                  <a:gd name="T14" fmla="*/ 42 w 43"/>
                  <a:gd name="T15" fmla="*/ 23 h 127"/>
                  <a:gd name="T16" fmla="*/ 40 w 43"/>
                  <a:gd name="T17" fmla="*/ 26 h 127"/>
                  <a:gd name="T18" fmla="*/ 37 w 43"/>
                  <a:gd name="T19" fmla="*/ 35 h 127"/>
                  <a:gd name="T20" fmla="*/ 34 w 43"/>
                  <a:gd name="T21" fmla="*/ 46 h 127"/>
                  <a:gd name="T22" fmla="*/ 30 w 43"/>
                  <a:gd name="T23" fmla="*/ 69 h 127"/>
                  <a:gd name="T24" fmla="*/ 28 w 43"/>
                  <a:gd name="T25" fmla="*/ 117 h 127"/>
                  <a:gd name="T26" fmla="*/ 28 w 43"/>
                  <a:gd name="T27" fmla="*/ 127 h 127"/>
                  <a:gd name="T28" fmla="*/ 0 w 43"/>
                  <a:gd name="T29" fmla="*/ 127 h 127"/>
                  <a:gd name="T30" fmla="*/ 0 w 43"/>
                  <a:gd name="T31" fmla="*/ 117 h 127"/>
                  <a:gd name="T32" fmla="*/ 3 w 43"/>
                  <a:gd name="T33" fmla="*/ 66 h 127"/>
                  <a:gd name="T34" fmla="*/ 7 w 43"/>
                  <a:gd name="T35" fmla="*/ 40 h 127"/>
                  <a:gd name="T36" fmla="*/ 10 w 43"/>
                  <a:gd name="T37" fmla="*/ 27 h 127"/>
                  <a:gd name="T38" fmla="*/ 16 w 43"/>
                  <a:gd name="T39" fmla="*/ 13 h 127"/>
                  <a:gd name="T40" fmla="*/ 21 w 43"/>
                  <a:gd name="T41" fmla="*/ 7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3" h="127">
                    <a:moveTo>
                      <a:pt x="21" y="7"/>
                    </a:moveTo>
                    <a:cubicBezTo>
                      <a:pt x="22" y="4"/>
                      <a:pt x="25" y="2"/>
                      <a:pt x="27" y="1"/>
                    </a:cubicBezTo>
                    <a:cubicBezTo>
                      <a:pt x="30" y="0"/>
                      <a:pt x="33" y="0"/>
                      <a:pt x="36" y="0"/>
                    </a:cubicBezTo>
                    <a:cubicBezTo>
                      <a:pt x="37" y="0"/>
                      <a:pt x="38" y="1"/>
                      <a:pt x="39" y="1"/>
                    </a:cubicBezTo>
                    <a:cubicBezTo>
                      <a:pt x="40" y="2"/>
                      <a:pt x="40" y="2"/>
                      <a:pt x="41" y="3"/>
                    </a:cubicBezTo>
                    <a:cubicBezTo>
                      <a:pt x="42" y="5"/>
                      <a:pt x="43" y="6"/>
                      <a:pt x="43" y="8"/>
                    </a:cubicBezTo>
                    <a:cubicBezTo>
                      <a:pt x="43" y="12"/>
                      <a:pt x="42" y="16"/>
                      <a:pt x="42" y="18"/>
                    </a:cubicBezTo>
                    <a:cubicBezTo>
                      <a:pt x="42" y="21"/>
                      <a:pt x="43" y="22"/>
                      <a:pt x="42" y="23"/>
                    </a:cubicBezTo>
                    <a:cubicBezTo>
                      <a:pt x="41" y="24"/>
                      <a:pt x="41" y="25"/>
                      <a:pt x="40" y="26"/>
                    </a:cubicBezTo>
                    <a:cubicBezTo>
                      <a:pt x="39" y="29"/>
                      <a:pt x="38" y="32"/>
                      <a:pt x="37" y="35"/>
                    </a:cubicBezTo>
                    <a:cubicBezTo>
                      <a:pt x="35" y="39"/>
                      <a:pt x="35" y="42"/>
                      <a:pt x="34" y="46"/>
                    </a:cubicBezTo>
                    <a:cubicBezTo>
                      <a:pt x="32" y="53"/>
                      <a:pt x="31" y="61"/>
                      <a:pt x="30" y="69"/>
                    </a:cubicBezTo>
                    <a:cubicBezTo>
                      <a:pt x="29" y="85"/>
                      <a:pt x="28" y="101"/>
                      <a:pt x="28" y="117"/>
                    </a:cubicBezTo>
                    <a:cubicBezTo>
                      <a:pt x="28" y="127"/>
                      <a:pt x="28" y="127"/>
                      <a:pt x="28" y="127"/>
                    </a:cubicBezTo>
                    <a:cubicBezTo>
                      <a:pt x="0" y="127"/>
                      <a:pt x="0" y="127"/>
                      <a:pt x="0" y="127"/>
                    </a:cubicBezTo>
                    <a:cubicBezTo>
                      <a:pt x="0" y="117"/>
                      <a:pt x="0" y="117"/>
                      <a:pt x="0" y="117"/>
                    </a:cubicBezTo>
                    <a:cubicBezTo>
                      <a:pt x="1" y="100"/>
                      <a:pt x="1" y="83"/>
                      <a:pt x="3" y="66"/>
                    </a:cubicBezTo>
                    <a:cubicBezTo>
                      <a:pt x="4" y="58"/>
                      <a:pt x="5" y="49"/>
                      <a:pt x="7" y="40"/>
                    </a:cubicBezTo>
                    <a:cubicBezTo>
                      <a:pt x="8" y="36"/>
                      <a:pt x="9" y="32"/>
                      <a:pt x="10" y="27"/>
                    </a:cubicBezTo>
                    <a:cubicBezTo>
                      <a:pt x="12" y="23"/>
                      <a:pt x="14" y="18"/>
                      <a:pt x="16" y="13"/>
                    </a:cubicBezTo>
                    <a:cubicBezTo>
                      <a:pt x="17" y="11"/>
                      <a:pt x="19" y="9"/>
                      <a:pt x="21" y="7"/>
                    </a:cubicBezTo>
                  </a:path>
                </a:pathLst>
              </a:custGeom>
              <a:solidFill>
                <a:srgbClr val="EFAB7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12">
                <a:extLst>
                  <a:ext uri="{FF2B5EF4-FFF2-40B4-BE49-F238E27FC236}">
                    <a16:creationId xmlns:a16="http://schemas.microsoft.com/office/drawing/2014/main" id="{12420660-EECA-4652-A95E-4A6EDC78B3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80088" y="3659188"/>
                <a:ext cx="103188" cy="74613"/>
              </a:xfrm>
              <a:custGeom>
                <a:avLst/>
                <a:gdLst>
                  <a:gd name="T0" fmla="*/ 1 w 28"/>
                  <a:gd name="T1" fmla="*/ 7 h 21"/>
                  <a:gd name="T2" fmla="*/ 0 w 28"/>
                  <a:gd name="T3" fmla="*/ 0 h 21"/>
                  <a:gd name="T4" fmla="*/ 28 w 28"/>
                  <a:gd name="T5" fmla="*/ 0 h 21"/>
                  <a:gd name="T6" fmla="*/ 28 w 28"/>
                  <a:gd name="T7" fmla="*/ 7 h 21"/>
                  <a:gd name="T8" fmla="*/ 15 w 28"/>
                  <a:gd name="T9" fmla="*/ 21 h 21"/>
                  <a:gd name="T10" fmla="*/ 1 w 28"/>
                  <a:gd name="T11" fmla="*/ 7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8" h="21">
                    <a:moveTo>
                      <a:pt x="1" y="7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28" y="0"/>
                      <a:pt x="28" y="0"/>
                      <a:pt x="28" y="0"/>
                    </a:cubicBezTo>
                    <a:cubicBezTo>
                      <a:pt x="28" y="7"/>
                      <a:pt x="28" y="7"/>
                      <a:pt x="28" y="7"/>
                    </a:cubicBezTo>
                    <a:cubicBezTo>
                      <a:pt x="28" y="14"/>
                      <a:pt x="22" y="20"/>
                      <a:pt x="15" y="21"/>
                    </a:cubicBezTo>
                    <a:cubicBezTo>
                      <a:pt x="7" y="21"/>
                      <a:pt x="1" y="15"/>
                      <a:pt x="1" y="7"/>
                    </a:cubicBezTo>
                  </a:path>
                </a:pathLst>
              </a:custGeom>
              <a:solidFill>
                <a:srgbClr val="EFAB7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" name="Freeform 13">
                <a:extLst>
                  <a:ext uri="{FF2B5EF4-FFF2-40B4-BE49-F238E27FC236}">
                    <a16:creationId xmlns:a16="http://schemas.microsoft.com/office/drawing/2014/main" id="{2478A86F-5082-4514-A463-E52E940DC9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57863" y="3662363"/>
                <a:ext cx="147638" cy="234950"/>
              </a:xfrm>
              <a:custGeom>
                <a:avLst/>
                <a:gdLst>
                  <a:gd name="T0" fmla="*/ 7 w 40"/>
                  <a:gd name="T1" fmla="*/ 1 h 65"/>
                  <a:gd name="T2" fmla="*/ 4 w 40"/>
                  <a:gd name="T3" fmla="*/ 49 h 65"/>
                  <a:gd name="T4" fmla="*/ 22 w 40"/>
                  <a:gd name="T5" fmla="*/ 56 h 65"/>
                  <a:gd name="T6" fmla="*/ 21 w 40"/>
                  <a:gd name="T7" fmla="*/ 24 h 65"/>
                  <a:gd name="T8" fmla="*/ 27 w 40"/>
                  <a:gd name="T9" fmla="*/ 29 h 65"/>
                  <a:gd name="T10" fmla="*/ 33 w 40"/>
                  <a:gd name="T11" fmla="*/ 40 h 65"/>
                  <a:gd name="T12" fmla="*/ 33 w 40"/>
                  <a:gd name="T13" fmla="*/ 0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0" h="65">
                    <a:moveTo>
                      <a:pt x="7" y="1"/>
                    </a:moveTo>
                    <a:cubicBezTo>
                      <a:pt x="7" y="1"/>
                      <a:pt x="0" y="31"/>
                      <a:pt x="4" y="49"/>
                    </a:cubicBezTo>
                    <a:cubicBezTo>
                      <a:pt x="4" y="49"/>
                      <a:pt x="10" y="65"/>
                      <a:pt x="22" y="56"/>
                    </a:cubicBezTo>
                    <a:cubicBezTo>
                      <a:pt x="21" y="24"/>
                      <a:pt x="21" y="24"/>
                      <a:pt x="21" y="24"/>
                    </a:cubicBezTo>
                    <a:cubicBezTo>
                      <a:pt x="21" y="24"/>
                      <a:pt x="25" y="20"/>
                      <a:pt x="27" y="29"/>
                    </a:cubicBezTo>
                    <a:cubicBezTo>
                      <a:pt x="29" y="38"/>
                      <a:pt x="27" y="41"/>
                      <a:pt x="33" y="40"/>
                    </a:cubicBezTo>
                    <a:cubicBezTo>
                      <a:pt x="40" y="40"/>
                      <a:pt x="33" y="0"/>
                      <a:pt x="33" y="0"/>
                    </a:cubicBezTo>
                  </a:path>
                </a:pathLst>
              </a:custGeom>
              <a:solidFill>
                <a:srgbClr val="EFAB7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Freeform 14">
                <a:extLst>
                  <a:ext uri="{FF2B5EF4-FFF2-40B4-BE49-F238E27FC236}">
                    <a16:creationId xmlns:a16="http://schemas.microsoft.com/office/drawing/2014/main" id="{330DBB1C-23F4-4E63-ABBC-0A99232D57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97563" y="4271963"/>
                <a:ext cx="161925" cy="87313"/>
              </a:xfrm>
              <a:custGeom>
                <a:avLst/>
                <a:gdLst>
                  <a:gd name="T0" fmla="*/ 36 w 44"/>
                  <a:gd name="T1" fmla="*/ 24 h 24"/>
                  <a:gd name="T2" fmla="*/ 42 w 44"/>
                  <a:gd name="T3" fmla="*/ 4 h 24"/>
                  <a:gd name="T4" fmla="*/ 32 w 44"/>
                  <a:gd name="T5" fmla="*/ 2 h 24"/>
                  <a:gd name="T6" fmla="*/ 2 w 44"/>
                  <a:gd name="T7" fmla="*/ 4 h 24"/>
                  <a:gd name="T8" fmla="*/ 1 w 44"/>
                  <a:gd name="T9" fmla="*/ 19 h 24"/>
                  <a:gd name="T10" fmla="*/ 2 w 44"/>
                  <a:gd name="T11" fmla="*/ 21 h 24"/>
                  <a:gd name="T12" fmla="*/ 36 w 44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4" h="24">
                    <a:moveTo>
                      <a:pt x="36" y="24"/>
                    </a:moveTo>
                    <a:cubicBezTo>
                      <a:pt x="37" y="21"/>
                      <a:pt x="44" y="6"/>
                      <a:pt x="42" y="4"/>
                    </a:cubicBezTo>
                    <a:cubicBezTo>
                      <a:pt x="40" y="2"/>
                      <a:pt x="33" y="2"/>
                      <a:pt x="32" y="2"/>
                    </a:cubicBezTo>
                    <a:cubicBezTo>
                      <a:pt x="17" y="1"/>
                      <a:pt x="7" y="0"/>
                      <a:pt x="2" y="4"/>
                    </a:cubicBezTo>
                    <a:cubicBezTo>
                      <a:pt x="1" y="5"/>
                      <a:pt x="2" y="18"/>
                      <a:pt x="1" y="19"/>
                    </a:cubicBezTo>
                    <a:cubicBezTo>
                      <a:pt x="0" y="20"/>
                      <a:pt x="1" y="22"/>
                      <a:pt x="2" y="21"/>
                    </a:cubicBezTo>
                    <a:cubicBezTo>
                      <a:pt x="2" y="21"/>
                      <a:pt x="36" y="24"/>
                      <a:pt x="36" y="24"/>
                    </a:cubicBezTo>
                  </a:path>
                </a:pathLst>
              </a:custGeom>
              <a:solidFill>
                <a:srgbClr val="FFD4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" name="Freeform 15">
                <a:extLst>
                  <a:ext uri="{FF2B5EF4-FFF2-40B4-BE49-F238E27FC236}">
                    <a16:creationId xmlns:a16="http://schemas.microsoft.com/office/drawing/2014/main" id="{04DAC247-8C0A-4D23-8252-374412A516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26163" y="4271963"/>
                <a:ext cx="160338" cy="87313"/>
              </a:xfrm>
              <a:custGeom>
                <a:avLst/>
                <a:gdLst>
                  <a:gd name="T0" fmla="*/ 8 w 44"/>
                  <a:gd name="T1" fmla="*/ 24 h 24"/>
                  <a:gd name="T2" fmla="*/ 2 w 44"/>
                  <a:gd name="T3" fmla="*/ 4 h 24"/>
                  <a:gd name="T4" fmla="*/ 12 w 44"/>
                  <a:gd name="T5" fmla="*/ 2 h 24"/>
                  <a:gd name="T6" fmla="*/ 41 w 44"/>
                  <a:gd name="T7" fmla="*/ 4 h 24"/>
                  <a:gd name="T8" fmla="*/ 43 w 44"/>
                  <a:gd name="T9" fmla="*/ 19 h 24"/>
                  <a:gd name="T10" fmla="*/ 42 w 44"/>
                  <a:gd name="T11" fmla="*/ 21 h 24"/>
                  <a:gd name="T12" fmla="*/ 8 w 44"/>
                  <a:gd name="T13" fmla="*/ 2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4" h="24">
                    <a:moveTo>
                      <a:pt x="8" y="24"/>
                    </a:moveTo>
                    <a:cubicBezTo>
                      <a:pt x="7" y="21"/>
                      <a:pt x="0" y="6"/>
                      <a:pt x="2" y="4"/>
                    </a:cubicBezTo>
                    <a:cubicBezTo>
                      <a:pt x="4" y="2"/>
                      <a:pt x="11" y="2"/>
                      <a:pt x="12" y="2"/>
                    </a:cubicBezTo>
                    <a:cubicBezTo>
                      <a:pt x="27" y="1"/>
                      <a:pt x="37" y="0"/>
                      <a:pt x="41" y="4"/>
                    </a:cubicBezTo>
                    <a:cubicBezTo>
                      <a:pt x="43" y="5"/>
                      <a:pt x="42" y="18"/>
                      <a:pt x="43" y="19"/>
                    </a:cubicBezTo>
                    <a:cubicBezTo>
                      <a:pt x="44" y="20"/>
                      <a:pt x="43" y="22"/>
                      <a:pt x="42" y="21"/>
                    </a:cubicBezTo>
                    <a:cubicBezTo>
                      <a:pt x="41" y="21"/>
                      <a:pt x="8" y="24"/>
                      <a:pt x="8" y="24"/>
                    </a:cubicBezTo>
                  </a:path>
                </a:pathLst>
              </a:custGeom>
              <a:solidFill>
                <a:srgbClr val="FFD4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" name="Freeform 16">
                <a:extLst>
                  <a:ext uri="{FF2B5EF4-FFF2-40B4-BE49-F238E27FC236}">
                    <a16:creationId xmlns:a16="http://schemas.microsoft.com/office/drawing/2014/main" id="{1AE95D43-3CBA-45F0-B876-EE12F6064F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72163" y="3724276"/>
                <a:ext cx="447675" cy="609600"/>
              </a:xfrm>
              <a:custGeom>
                <a:avLst/>
                <a:gdLst>
                  <a:gd name="T0" fmla="*/ 121 w 122"/>
                  <a:gd name="T1" fmla="*/ 0 h 169"/>
                  <a:gd name="T2" fmla="*/ 0 w 122"/>
                  <a:gd name="T3" fmla="*/ 0 h 169"/>
                  <a:gd name="T4" fmla="*/ 1 w 122"/>
                  <a:gd name="T5" fmla="*/ 143 h 169"/>
                  <a:gd name="T6" fmla="*/ 0 w 122"/>
                  <a:gd name="T7" fmla="*/ 169 h 169"/>
                  <a:gd name="T8" fmla="*/ 41 w 122"/>
                  <a:gd name="T9" fmla="*/ 169 h 169"/>
                  <a:gd name="T10" fmla="*/ 43 w 122"/>
                  <a:gd name="T11" fmla="*/ 37 h 169"/>
                  <a:gd name="T12" fmla="*/ 61 w 122"/>
                  <a:gd name="T13" fmla="*/ 18 h 169"/>
                  <a:gd name="T14" fmla="*/ 77 w 122"/>
                  <a:gd name="T15" fmla="*/ 34 h 169"/>
                  <a:gd name="T16" fmla="*/ 82 w 122"/>
                  <a:gd name="T17" fmla="*/ 169 h 169"/>
                  <a:gd name="T18" fmla="*/ 122 w 122"/>
                  <a:gd name="T19" fmla="*/ 169 h 169"/>
                  <a:gd name="T20" fmla="*/ 121 w 122"/>
                  <a:gd name="T21" fmla="*/ 0 h 1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22" h="169">
                    <a:moveTo>
                      <a:pt x="12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1" y="143"/>
                      <a:pt x="1" y="143"/>
                      <a:pt x="1" y="143"/>
                    </a:cubicBezTo>
                    <a:cubicBezTo>
                      <a:pt x="0" y="169"/>
                      <a:pt x="0" y="169"/>
                      <a:pt x="0" y="169"/>
                    </a:cubicBezTo>
                    <a:cubicBezTo>
                      <a:pt x="41" y="169"/>
                      <a:pt x="41" y="169"/>
                      <a:pt x="41" y="169"/>
                    </a:cubicBezTo>
                    <a:cubicBezTo>
                      <a:pt x="43" y="37"/>
                      <a:pt x="43" y="37"/>
                      <a:pt x="43" y="37"/>
                    </a:cubicBezTo>
                    <a:cubicBezTo>
                      <a:pt x="43" y="37"/>
                      <a:pt x="51" y="18"/>
                      <a:pt x="61" y="18"/>
                    </a:cubicBezTo>
                    <a:cubicBezTo>
                      <a:pt x="69" y="18"/>
                      <a:pt x="77" y="34"/>
                      <a:pt x="77" y="34"/>
                    </a:cubicBezTo>
                    <a:cubicBezTo>
                      <a:pt x="82" y="169"/>
                      <a:pt x="82" y="169"/>
                      <a:pt x="82" y="169"/>
                    </a:cubicBezTo>
                    <a:cubicBezTo>
                      <a:pt x="122" y="169"/>
                      <a:pt x="122" y="169"/>
                      <a:pt x="122" y="169"/>
                    </a:cubicBezTo>
                    <a:lnTo>
                      <a:pt x="121" y="0"/>
                    </a:lnTo>
                    <a:close/>
                  </a:path>
                </a:pathLst>
              </a:custGeom>
              <a:solidFill>
                <a:srgbClr val="52463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17">
                <a:extLst>
                  <a:ext uri="{FF2B5EF4-FFF2-40B4-BE49-F238E27FC236}">
                    <a16:creationId xmlns:a16="http://schemas.microsoft.com/office/drawing/2014/main" id="{A8EAFA94-77C8-489C-8887-32D4992D4B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72163" y="3167063"/>
                <a:ext cx="447675" cy="566738"/>
              </a:xfrm>
              <a:custGeom>
                <a:avLst/>
                <a:gdLst>
                  <a:gd name="T0" fmla="*/ 0 w 122"/>
                  <a:gd name="T1" fmla="*/ 59 h 157"/>
                  <a:gd name="T2" fmla="*/ 0 w 122"/>
                  <a:gd name="T3" fmla="*/ 157 h 157"/>
                  <a:gd name="T4" fmla="*/ 122 w 122"/>
                  <a:gd name="T5" fmla="*/ 157 h 157"/>
                  <a:gd name="T6" fmla="*/ 122 w 122"/>
                  <a:gd name="T7" fmla="*/ 60 h 157"/>
                  <a:gd name="T8" fmla="*/ 122 w 122"/>
                  <a:gd name="T9" fmla="*/ 11 h 157"/>
                  <a:gd name="T10" fmla="*/ 109 w 122"/>
                  <a:gd name="T11" fmla="*/ 6 h 157"/>
                  <a:gd name="T12" fmla="*/ 61 w 122"/>
                  <a:gd name="T13" fmla="*/ 0 h 157"/>
                  <a:gd name="T14" fmla="*/ 13 w 122"/>
                  <a:gd name="T15" fmla="*/ 6 h 157"/>
                  <a:gd name="T16" fmla="*/ 0 w 122"/>
                  <a:gd name="T17" fmla="*/ 12 h 157"/>
                  <a:gd name="T18" fmla="*/ 0 w 122"/>
                  <a:gd name="T19" fmla="*/ 59 h 1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22" h="157">
                    <a:moveTo>
                      <a:pt x="0" y="59"/>
                    </a:moveTo>
                    <a:cubicBezTo>
                      <a:pt x="0" y="157"/>
                      <a:pt x="0" y="157"/>
                      <a:pt x="0" y="157"/>
                    </a:cubicBezTo>
                    <a:cubicBezTo>
                      <a:pt x="122" y="157"/>
                      <a:pt x="122" y="157"/>
                      <a:pt x="122" y="157"/>
                    </a:cubicBezTo>
                    <a:cubicBezTo>
                      <a:pt x="122" y="60"/>
                      <a:pt x="122" y="60"/>
                      <a:pt x="122" y="60"/>
                    </a:cubicBezTo>
                    <a:cubicBezTo>
                      <a:pt x="109" y="41"/>
                      <a:pt x="114" y="14"/>
                      <a:pt x="122" y="11"/>
                    </a:cubicBezTo>
                    <a:cubicBezTo>
                      <a:pt x="120" y="10"/>
                      <a:pt x="116" y="8"/>
                      <a:pt x="109" y="6"/>
                    </a:cubicBezTo>
                    <a:cubicBezTo>
                      <a:pt x="97" y="4"/>
                      <a:pt x="79" y="0"/>
                      <a:pt x="61" y="0"/>
                    </a:cubicBezTo>
                    <a:cubicBezTo>
                      <a:pt x="42" y="0"/>
                      <a:pt x="25" y="4"/>
                      <a:pt x="13" y="6"/>
                    </a:cubicBezTo>
                    <a:cubicBezTo>
                      <a:pt x="6" y="8"/>
                      <a:pt x="2" y="10"/>
                      <a:pt x="0" y="12"/>
                    </a:cubicBezTo>
                    <a:cubicBezTo>
                      <a:pt x="9" y="19"/>
                      <a:pt x="15" y="47"/>
                      <a:pt x="0" y="59"/>
                    </a:cubicBezTo>
                  </a:path>
                </a:pathLst>
              </a:custGeom>
              <a:solidFill>
                <a:srgbClr val="FFD4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18">
                <a:extLst>
                  <a:ext uri="{FF2B5EF4-FFF2-40B4-BE49-F238E27FC236}">
                    <a16:creationId xmlns:a16="http://schemas.microsoft.com/office/drawing/2014/main" id="{275597BC-67B7-4F4D-A703-06D79CC9C5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11863" y="3036888"/>
                <a:ext cx="165100" cy="242888"/>
              </a:xfrm>
              <a:custGeom>
                <a:avLst/>
                <a:gdLst>
                  <a:gd name="T0" fmla="*/ 45 w 45"/>
                  <a:gd name="T1" fmla="*/ 45 h 67"/>
                  <a:gd name="T2" fmla="*/ 23 w 45"/>
                  <a:gd name="T3" fmla="*/ 67 h 67"/>
                  <a:gd name="T4" fmla="*/ 0 w 45"/>
                  <a:gd name="T5" fmla="*/ 45 h 67"/>
                  <a:gd name="T6" fmla="*/ 0 w 45"/>
                  <a:gd name="T7" fmla="*/ 23 h 67"/>
                  <a:gd name="T8" fmla="*/ 23 w 45"/>
                  <a:gd name="T9" fmla="*/ 0 h 67"/>
                  <a:gd name="T10" fmla="*/ 45 w 45"/>
                  <a:gd name="T11" fmla="*/ 23 h 67"/>
                  <a:gd name="T12" fmla="*/ 45 w 45"/>
                  <a:gd name="T13" fmla="*/ 45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" h="67">
                    <a:moveTo>
                      <a:pt x="45" y="45"/>
                    </a:moveTo>
                    <a:cubicBezTo>
                      <a:pt x="45" y="57"/>
                      <a:pt x="35" y="67"/>
                      <a:pt x="23" y="67"/>
                    </a:cubicBezTo>
                    <a:cubicBezTo>
                      <a:pt x="10" y="67"/>
                      <a:pt x="0" y="57"/>
                      <a:pt x="0" y="45"/>
                    </a:cubicBezTo>
                    <a:cubicBezTo>
                      <a:pt x="0" y="23"/>
                      <a:pt x="0" y="23"/>
                      <a:pt x="0" y="23"/>
                    </a:cubicBezTo>
                    <a:cubicBezTo>
                      <a:pt x="0" y="10"/>
                      <a:pt x="10" y="0"/>
                      <a:pt x="23" y="0"/>
                    </a:cubicBezTo>
                    <a:cubicBezTo>
                      <a:pt x="35" y="0"/>
                      <a:pt x="45" y="10"/>
                      <a:pt x="45" y="23"/>
                    </a:cubicBezTo>
                    <a:lnTo>
                      <a:pt x="45" y="45"/>
                    </a:lnTo>
                    <a:close/>
                  </a:path>
                </a:pathLst>
              </a:custGeom>
              <a:solidFill>
                <a:srgbClr val="EAA37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19">
                <a:extLst>
                  <a:ext uri="{FF2B5EF4-FFF2-40B4-BE49-F238E27FC236}">
                    <a16:creationId xmlns:a16="http://schemas.microsoft.com/office/drawing/2014/main" id="{720F69F6-90C3-4AF9-9516-3D297DAAF66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21363" y="2578101"/>
                <a:ext cx="542925" cy="588963"/>
              </a:xfrm>
              <a:custGeom>
                <a:avLst/>
                <a:gdLst>
                  <a:gd name="T0" fmla="*/ 8 w 148"/>
                  <a:gd name="T1" fmla="*/ 87 h 163"/>
                  <a:gd name="T2" fmla="*/ 77 w 148"/>
                  <a:gd name="T3" fmla="*/ 163 h 163"/>
                  <a:gd name="T4" fmla="*/ 143 w 148"/>
                  <a:gd name="T5" fmla="*/ 58 h 163"/>
                  <a:gd name="T6" fmla="*/ 72 w 148"/>
                  <a:gd name="T7" fmla="*/ 0 h 163"/>
                  <a:gd name="T8" fmla="*/ 8 w 148"/>
                  <a:gd name="T9" fmla="*/ 87 h 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8" h="163">
                    <a:moveTo>
                      <a:pt x="8" y="87"/>
                    </a:moveTo>
                    <a:cubicBezTo>
                      <a:pt x="12" y="116"/>
                      <a:pt x="26" y="163"/>
                      <a:pt x="77" y="163"/>
                    </a:cubicBezTo>
                    <a:cubicBezTo>
                      <a:pt x="123" y="163"/>
                      <a:pt x="148" y="119"/>
                      <a:pt x="143" y="58"/>
                    </a:cubicBezTo>
                    <a:cubicBezTo>
                      <a:pt x="137" y="11"/>
                      <a:pt x="110" y="0"/>
                      <a:pt x="72" y="0"/>
                    </a:cubicBezTo>
                    <a:cubicBezTo>
                      <a:pt x="31" y="0"/>
                      <a:pt x="0" y="38"/>
                      <a:pt x="8" y="87"/>
                    </a:cubicBezTo>
                  </a:path>
                </a:pathLst>
              </a:custGeom>
              <a:solidFill>
                <a:srgbClr val="EAA37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20">
                <a:extLst>
                  <a:ext uri="{FF2B5EF4-FFF2-40B4-BE49-F238E27FC236}">
                    <a16:creationId xmlns:a16="http://schemas.microsoft.com/office/drawing/2014/main" id="{5E763557-324D-43CD-A797-2F828AEC19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13425" y="2578101"/>
                <a:ext cx="542925" cy="577850"/>
              </a:xfrm>
              <a:custGeom>
                <a:avLst/>
                <a:gdLst>
                  <a:gd name="T0" fmla="*/ 7 w 148"/>
                  <a:gd name="T1" fmla="*/ 86 h 160"/>
                  <a:gd name="T2" fmla="*/ 76 w 148"/>
                  <a:gd name="T3" fmla="*/ 160 h 160"/>
                  <a:gd name="T4" fmla="*/ 143 w 148"/>
                  <a:gd name="T5" fmla="*/ 57 h 160"/>
                  <a:gd name="T6" fmla="*/ 72 w 148"/>
                  <a:gd name="T7" fmla="*/ 0 h 160"/>
                  <a:gd name="T8" fmla="*/ 7 w 148"/>
                  <a:gd name="T9" fmla="*/ 86 h 1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8" h="160">
                    <a:moveTo>
                      <a:pt x="7" y="86"/>
                    </a:moveTo>
                    <a:cubicBezTo>
                      <a:pt x="12" y="114"/>
                      <a:pt x="25" y="160"/>
                      <a:pt x="76" y="160"/>
                    </a:cubicBezTo>
                    <a:cubicBezTo>
                      <a:pt x="123" y="160"/>
                      <a:pt x="148" y="117"/>
                      <a:pt x="143" y="57"/>
                    </a:cubicBezTo>
                    <a:cubicBezTo>
                      <a:pt x="137" y="11"/>
                      <a:pt x="109" y="0"/>
                      <a:pt x="72" y="0"/>
                    </a:cubicBezTo>
                    <a:cubicBezTo>
                      <a:pt x="30" y="0"/>
                      <a:pt x="0" y="37"/>
                      <a:pt x="7" y="86"/>
                    </a:cubicBezTo>
                  </a:path>
                </a:pathLst>
              </a:custGeom>
              <a:solidFill>
                <a:srgbClr val="EFAB7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21">
                <a:extLst>
                  <a:ext uri="{FF2B5EF4-FFF2-40B4-BE49-F238E27FC236}">
                    <a16:creationId xmlns:a16="http://schemas.microsoft.com/office/drawing/2014/main" id="{EE6B1BFF-7798-4702-9DD8-BD6DE70E60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49950" y="2860676"/>
                <a:ext cx="98425" cy="17463"/>
              </a:xfrm>
              <a:custGeom>
                <a:avLst/>
                <a:gdLst>
                  <a:gd name="T0" fmla="*/ 13 w 27"/>
                  <a:gd name="T1" fmla="*/ 0 h 5"/>
                  <a:gd name="T2" fmla="*/ 25 w 27"/>
                  <a:gd name="T3" fmla="*/ 1 h 5"/>
                  <a:gd name="T4" fmla="*/ 26 w 27"/>
                  <a:gd name="T5" fmla="*/ 3 h 5"/>
                  <a:gd name="T6" fmla="*/ 25 w 27"/>
                  <a:gd name="T7" fmla="*/ 4 h 5"/>
                  <a:gd name="T8" fmla="*/ 13 w 27"/>
                  <a:gd name="T9" fmla="*/ 4 h 5"/>
                  <a:gd name="T10" fmla="*/ 2 w 27"/>
                  <a:gd name="T11" fmla="*/ 4 h 5"/>
                  <a:gd name="T12" fmla="*/ 0 w 27"/>
                  <a:gd name="T13" fmla="*/ 3 h 5"/>
                  <a:gd name="T14" fmla="*/ 1 w 27"/>
                  <a:gd name="T15" fmla="*/ 1 h 5"/>
                  <a:gd name="T16" fmla="*/ 13 w 27"/>
                  <a:gd name="T17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7" h="5">
                    <a:moveTo>
                      <a:pt x="13" y="0"/>
                    </a:moveTo>
                    <a:cubicBezTo>
                      <a:pt x="22" y="0"/>
                      <a:pt x="25" y="1"/>
                      <a:pt x="25" y="1"/>
                    </a:cubicBezTo>
                    <a:cubicBezTo>
                      <a:pt x="26" y="2"/>
                      <a:pt x="27" y="3"/>
                      <a:pt x="26" y="3"/>
                    </a:cubicBezTo>
                    <a:cubicBezTo>
                      <a:pt x="26" y="4"/>
                      <a:pt x="25" y="5"/>
                      <a:pt x="25" y="4"/>
                    </a:cubicBezTo>
                    <a:cubicBezTo>
                      <a:pt x="25" y="4"/>
                      <a:pt x="21" y="4"/>
                      <a:pt x="13" y="4"/>
                    </a:cubicBezTo>
                    <a:cubicBezTo>
                      <a:pt x="5" y="4"/>
                      <a:pt x="2" y="4"/>
                      <a:pt x="2" y="4"/>
                    </a:cubicBezTo>
                    <a:cubicBezTo>
                      <a:pt x="1" y="5"/>
                      <a:pt x="0" y="4"/>
                      <a:pt x="0" y="3"/>
                    </a:cubicBezTo>
                    <a:cubicBezTo>
                      <a:pt x="0" y="3"/>
                      <a:pt x="0" y="2"/>
                      <a:pt x="1" y="1"/>
                    </a:cubicBezTo>
                    <a:cubicBezTo>
                      <a:pt x="1" y="1"/>
                      <a:pt x="5" y="0"/>
                      <a:pt x="13" y="0"/>
                    </a:cubicBezTo>
                  </a:path>
                </a:pathLst>
              </a:custGeom>
              <a:solidFill>
                <a:srgbClr val="40342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2">
                <a:extLst>
                  <a:ext uri="{FF2B5EF4-FFF2-40B4-BE49-F238E27FC236}">
                    <a16:creationId xmlns:a16="http://schemas.microsoft.com/office/drawing/2014/main" id="{DCDEA67B-C447-4F45-B52B-07E1CF65ED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0450" y="2855913"/>
                <a:ext cx="98425" cy="15875"/>
              </a:xfrm>
              <a:custGeom>
                <a:avLst/>
                <a:gdLst>
                  <a:gd name="T0" fmla="*/ 13 w 27"/>
                  <a:gd name="T1" fmla="*/ 0 h 4"/>
                  <a:gd name="T2" fmla="*/ 25 w 27"/>
                  <a:gd name="T3" fmla="*/ 1 h 4"/>
                  <a:gd name="T4" fmla="*/ 26 w 27"/>
                  <a:gd name="T5" fmla="*/ 3 h 4"/>
                  <a:gd name="T6" fmla="*/ 25 w 27"/>
                  <a:gd name="T7" fmla="*/ 4 h 4"/>
                  <a:gd name="T8" fmla="*/ 13 w 27"/>
                  <a:gd name="T9" fmla="*/ 4 h 4"/>
                  <a:gd name="T10" fmla="*/ 2 w 27"/>
                  <a:gd name="T11" fmla="*/ 4 h 4"/>
                  <a:gd name="T12" fmla="*/ 0 w 27"/>
                  <a:gd name="T13" fmla="*/ 3 h 4"/>
                  <a:gd name="T14" fmla="*/ 1 w 27"/>
                  <a:gd name="T15" fmla="*/ 1 h 4"/>
                  <a:gd name="T16" fmla="*/ 13 w 27"/>
                  <a:gd name="T17" fmla="*/ 0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7" h="4">
                    <a:moveTo>
                      <a:pt x="13" y="0"/>
                    </a:moveTo>
                    <a:cubicBezTo>
                      <a:pt x="22" y="0"/>
                      <a:pt x="25" y="1"/>
                      <a:pt x="25" y="1"/>
                    </a:cubicBezTo>
                    <a:cubicBezTo>
                      <a:pt x="26" y="1"/>
                      <a:pt x="27" y="2"/>
                      <a:pt x="26" y="3"/>
                    </a:cubicBezTo>
                    <a:cubicBezTo>
                      <a:pt x="26" y="4"/>
                      <a:pt x="25" y="4"/>
                      <a:pt x="25" y="4"/>
                    </a:cubicBezTo>
                    <a:cubicBezTo>
                      <a:pt x="25" y="4"/>
                      <a:pt x="21" y="4"/>
                      <a:pt x="13" y="4"/>
                    </a:cubicBezTo>
                    <a:cubicBezTo>
                      <a:pt x="5" y="4"/>
                      <a:pt x="2" y="4"/>
                      <a:pt x="2" y="4"/>
                    </a:cubicBezTo>
                    <a:cubicBezTo>
                      <a:pt x="1" y="4"/>
                      <a:pt x="0" y="4"/>
                      <a:pt x="0" y="3"/>
                    </a:cubicBezTo>
                    <a:cubicBezTo>
                      <a:pt x="0" y="2"/>
                      <a:pt x="0" y="1"/>
                      <a:pt x="1" y="1"/>
                    </a:cubicBezTo>
                    <a:cubicBezTo>
                      <a:pt x="1" y="1"/>
                      <a:pt x="4" y="0"/>
                      <a:pt x="13" y="0"/>
                    </a:cubicBezTo>
                  </a:path>
                </a:pathLst>
              </a:custGeom>
              <a:solidFill>
                <a:srgbClr val="40342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23">
                <a:extLst>
                  <a:ext uri="{FF2B5EF4-FFF2-40B4-BE49-F238E27FC236}">
                    <a16:creationId xmlns:a16="http://schemas.microsoft.com/office/drawing/2014/main" id="{28FE6F2B-5C78-49A3-8EB7-D217AAAEF5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6800" y="4291013"/>
                <a:ext cx="187325" cy="93663"/>
              </a:xfrm>
              <a:custGeom>
                <a:avLst/>
                <a:gdLst>
                  <a:gd name="T0" fmla="*/ 25 w 51"/>
                  <a:gd name="T1" fmla="*/ 0 h 26"/>
                  <a:gd name="T2" fmla="*/ 0 w 51"/>
                  <a:gd name="T3" fmla="*/ 25 h 26"/>
                  <a:gd name="T4" fmla="*/ 0 w 51"/>
                  <a:gd name="T5" fmla="*/ 26 h 26"/>
                  <a:gd name="T6" fmla="*/ 51 w 51"/>
                  <a:gd name="T7" fmla="*/ 26 h 26"/>
                  <a:gd name="T8" fmla="*/ 51 w 51"/>
                  <a:gd name="T9" fmla="*/ 25 h 26"/>
                  <a:gd name="T10" fmla="*/ 25 w 51"/>
                  <a:gd name="T11" fmla="*/ 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1" h="26">
                    <a:moveTo>
                      <a:pt x="25" y="0"/>
                    </a:moveTo>
                    <a:cubicBezTo>
                      <a:pt x="2" y="1"/>
                      <a:pt x="0" y="12"/>
                      <a:pt x="0" y="25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51" y="26"/>
                      <a:pt x="51" y="26"/>
                      <a:pt x="51" y="26"/>
                    </a:cubicBezTo>
                    <a:cubicBezTo>
                      <a:pt x="51" y="26"/>
                      <a:pt x="51" y="26"/>
                      <a:pt x="51" y="25"/>
                    </a:cubicBezTo>
                    <a:cubicBezTo>
                      <a:pt x="51" y="12"/>
                      <a:pt x="49" y="0"/>
                      <a:pt x="25" y="0"/>
                    </a:cubicBezTo>
                  </a:path>
                </a:pathLst>
              </a:custGeom>
              <a:solidFill>
                <a:srgbClr val="FFD4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24">
                <a:extLst>
                  <a:ext uri="{FF2B5EF4-FFF2-40B4-BE49-F238E27FC236}">
                    <a16:creationId xmlns:a16="http://schemas.microsoft.com/office/drawing/2014/main" id="{E94444DB-5DEC-41A1-83A3-BD79E4B075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46800" y="4367213"/>
                <a:ext cx="187325" cy="34925"/>
              </a:xfrm>
              <a:custGeom>
                <a:avLst/>
                <a:gdLst>
                  <a:gd name="T0" fmla="*/ 0 w 51"/>
                  <a:gd name="T1" fmla="*/ 4 h 10"/>
                  <a:gd name="T2" fmla="*/ 0 w 51"/>
                  <a:gd name="T3" fmla="*/ 9 h 10"/>
                  <a:gd name="T4" fmla="*/ 0 w 51"/>
                  <a:gd name="T5" fmla="*/ 10 h 10"/>
                  <a:gd name="T6" fmla="*/ 51 w 51"/>
                  <a:gd name="T7" fmla="*/ 10 h 10"/>
                  <a:gd name="T8" fmla="*/ 51 w 51"/>
                  <a:gd name="T9" fmla="*/ 9 h 10"/>
                  <a:gd name="T10" fmla="*/ 51 w 51"/>
                  <a:gd name="T11" fmla="*/ 5 h 10"/>
                  <a:gd name="T12" fmla="*/ 12 w 51"/>
                  <a:gd name="T13" fmla="*/ 4 h 10"/>
                  <a:gd name="T14" fmla="*/ 0 w 51"/>
                  <a:gd name="T15" fmla="*/ 4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1" h="10">
                    <a:moveTo>
                      <a:pt x="0" y="4"/>
                    </a:moveTo>
                    <a:cubicBezTo>
                      <a:pt x="0" y="6"/>
                      <a:pt x="0" y="7"/>
                      <a:pt x="0" y="9"/>
                    </a:cubicBezTo>
                    <a:cubicBezTo>
                      <a:pt x="0" y="9"/>
                      <a:pt x="0" y="9"/>
                      <a:pt x="0" y="10"/>
                    </a:cubicBezTo>
                    <a:cubicBezTo>
                      <a:pt x="51" y="10"/>
                      <a:pt x="51" y="10"/>
                      <a:pt x="51" y="10"/>
                    </a:cubicBezTo>
                    <a:cubicBezTo>
                      <a:pt x="51" y="9"/>
                      <a:pt x="51" y="9"/>
                      <a:pt x="51" y="9"/>
                    </a:cubicBezTo>
                    <a:cubicBezTo>
                      <a:pt x="51" y="7"/>
                      <a:pt x="51" y="6"/>
                      <a:pt x="51" y="5"/>
                    </a:cubicBezTo>
                    <a:cubicBezTo>
                      <a:pt x="36" y="2"/>
                      <a:pt x="34" y="0"/>
                      <a:pt x="12" y="4"/>
                    </a:cubicBezTo>
                    <a:cubicBezTo>
                      <a:pt x="8" y="4"/>
                      <a:pt x="3" y="4"/>
                      <a:pt x="0" y="4"/>
                    </a:cubicBezTo>
                  </a:path>
                </a:pathLst>
              </a:custGeom>
              <a:solidFill>
                <a:srgbClr val="D79E1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25">
                <a:extLst>
                  <a:ext uri="{FF2B5EF4-FFF2-40B4-BE49-F238E27FC236}">
                    <a16:creationId xmlns:a16="http://schemas.microsoft.com/office/drawing/2014/main" id="{FF54CF94-5C1B-4B70-B3ED-C49AC325E73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49938" y="4291013"/>
                <a:ext cx="187325" cy="93663"/>
              </a:xfrm>
              <a:custGeom>
                <a:avLst/>
                <a:gdLst>
                  <a:gd name="T0" fmla="*/ 25 w 51"/>
                  <a:gd name="T1" fmla="*/ 0 h 26"/>
                  <a:gd name="T2" fmla="*/ 51 w 51"/>
                  <a:gd name="T3" fmla="*/ 25 h 26"/>
                  <a:gd name="T4" fmla="*/ 51 w 51"/>
                  <a:gd name="T5" fmla="*/ 26 h 26"/>
                  <a:gd name="T6" fmla="*/ 0 w 51"/>
                  <a:gd name="T7" fmla="*/ 26 h 26"/>
                  <a:gd name="T8" fmla="*/ 0 w 51"/>
                  <a:gd name="T9" fmla="*/ 25 h 26"/>
                  <a:gd name="T10" fmla="*/ 25 w 51"/>
                  <a:gd name="T11" fmla="*/ 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1" h="26">
                    <a:moveTo>
                      <a:pt x="25" y="0"/>
                    </a:moveTo>
                    <a:cubicBezTo>
                      <a:pt x="49" y="1"/>
                      <a:pt x="51" y="12"/>
                      <a:pt x="51" y="25"/>
                    </a:cubicBezTo>
                    <a:cubicBezTo>
                      <a:pt x="51" y="26"/>
                      <a:pt x="51" y="26"/>
                      <a:pt x="51" y="26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6"/>
                      <a:pt x="0" y="26"/>
                      <a:pt x="0" y="25"/>
                    </a:cubicBezTo>
                    <a:cubicBezTo>
                      <a:pt x="0" y="12"/>
                      <a:pt x="2" y="0"/>
                      <a:pt x="25" y="0"/>
                    </a:cubicBezTo>
                  </a:path>
                </a:pathLst>
              </a:custGeom>
              <a:solidFill>
                <a:srgbClr val="FFD4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26">
                <a:extLst>
                  <a:ext uri="{FF2B5EF4-FFF2-40B4-BE49-F238E27FC236}">
                    <a16:creationId xmlns:a16="http://schemas.microsoft.com/office/drawing/2014/main" id="{82E2BD3C-6417-4FB8-80A8-0A16044C24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49938" y="4367213"/>
                <a:ext cx="187325" cy="34925"/>
              </a:xfrm>
              <a:custGeom>
                <a:avLst/>
                <a:gdLst>
                  <a:gd name="T0" fmla="*/ 51 w 51"/>
                  <a:gd name="T1" fmla="*/ 4 h 10"/>
                  <a:gd name="T2" fmla="*/ 51 w 51"/>
                  <a:gd name="T3" fmla="*/ 9 h 10"/>
                  <a:gd name="T4" fmla="*/ 51 w 51"/>
                  <a:gd name="T5" fmla="*/ 10 h 10"/>
                  <a:gd name="T6" fmla="*/ 0 w 51"/>
                  <a:gd name="T7" fmla="*/ 10 h 10"/>
                  <a:gd name="T8" fmla="*/ 0 w 51"/>
                  <a:gd name="T9" fmla="*/ 9 h 10"/>
                  <a:gd name="T10" fmla="*/ 0 w 51"/>
                  <a:gd name="T11" fmla="*/ 5 h 10"/>
                  <a:gd name="T12" fmla="*/ 39 w 51"/>
                  <a:gd name="T13" fmla="*/ 4 h 10"/>
                  <a:gd name="T14" fmla="*/ 51 w 51"/>
                  <a:gd name="T15" fmla="*/ 4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1" h="10">
                    <a:moveTo>
                      <a:pt x="51" y="4"/>
                    </a:moveTo>
                    <a:cubicBezTo>
                      <a:pt x="51" y="6"/>
                      <a:pt x="51" y="7"/>
                      <a:pt x="51" y="9"/>
                    </a:cubicBezTo>
                    <a:cubicBezTo>
                      <a:pt x="51" y="9"/>
                      <a:pt x="51" y="9"/>
                      <a:pt x="51" y="10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0" y="7"/>
                      <a:pt x="0" y="6"/>
                      <a:pt x="0" y="5"/>
                    </a:cubicBezTo>
                    <a:cubicBezTo>
                      <a:pt x="15" y="2"/>
                      <a:pt x="17" y="0"/>
                      <a:pt x="39" y="4"/>
                    </a:cubicBezTo>
                    <a:cubicBezTo>
                      <a:pt x="43" y="4"/>
                      <a:pt x="48" y="4"/>
                      <a:pt x="51" y="4"/>
                    </a:cubicBezTo>
                  </a:path>
                </a:pathLst>
              </a:custGeom>
              <a:solidFill>
                <a:srgbClr val="D79E1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" name="Freeform 27">
                <a:extLst>
                  <a:ext uri="{FF2B5EF4-FFF2-40B4-BE49-F238E27FC236}">
                    <a16:creationId xmlns:a16="http://schemas.microsoft.com/office/drawing/2014/main" id="{45419B6A-3696-4F6B-B495-394DE08217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65850" y="4297363"/>
                <a:ext cx="109538" cy="47625"/>
              </a:xfrm>
              <a:custGeom>
                <a:avLst/>
                <a:gdLst>
                  <a:gd name="T0" fmla="*/ 0 w 30"/>
                  <a:gd name="T1" fmla="*/ 13 h 13"/>
                  <a:gd name="T2" fmla="*/ 30 w 30"/>
                  <a:gd name="T3" fmla="*/ 5 h 13"/>
                  <a:gd name="T4" fmla="*/ 0 w 30"/>
                  <a:gd name="T5" fmla="*/ 13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0" h="13">
                    <a:moveTo>
                      <a:pt x="0" y="13"/>
                    </a:moveTo>
                    <a:cubicBezTo>
                      <a:pt x="10" y="6"/>
                      <a:pt x="19" y="4"/>
                      <a:pt x="30" y="5"/>
                    </a:cubicBezTo>
                    <a:cubicBezTo>
                      <a:pt x="19" y="0"/>
                      <a:pt x="4" y="4"/>
                      <a:pt x="0" y="13"/>
                    </a:cubicBezTo>
                  </a:path>
                </a:pathLst>
              </a:custGeom>
              <a:solidFill>
                <a:srgbClr val="52463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" name="Freeform 28">
                <a:extLst>
                  <a:ext uri="{FF2B5EF4-FFF2-40B4-BE49-F238E27FC236}">
                    <a16:creationId xmlns:a16="http://schemas.microsoft.com/office/drawing/2014/main" id="{B2BA6CA0-C94B-4662-9C95-AF6E48EC37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64238" y="4308476"/>
                <a:ext cx="47625" cy="25400"/>
              </a:xfrm>
              <a:custGeom>
                <a:avLst/>
                <a:gdLst>
                  <a:gd name="T0" fmla="*/ 0 w 13"/>
                  <a:gd name="T1" fmla="*/ 2 h 7"/>
                  <a:gd name="T2" fmla="*/ 13 w 13"/>
                  <a:gd name="T3" fmla="*/ 7 h 7"/>
                  <a:gd name="T4" fmla="*/ 0 w 13"/>
                  <a:gd name="T5" fmla="*/ 2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3" h="7">
                    <a:moveTo>
                      <a:pt x="0" y="2"/>
                    </a:moveTo>
                    <a:cubicBezTo>
                      <a:pt x="6" y="2"/>
                      <a:pt x="9" y="4"/>
                      <a:pt x="13" y="7"/>
                    </a:cubicBezTo>
                    <a:cubicBezTo>
                      <a:pt x="10" y="3"/>
                      <a:pt x="4" y="0"/>
                      <a:pt x="0" y="2"/>
                    </a:cubicBezTo>
                  </a:path>
                </a:pathLst>
              </a:custGeom>
              <a:solidFill>
                <a:srgbClr val="DEAB1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" name="Freeform 29">
                <a:extLst>
                  <a:ext uri="{FF2B5EF4-FFF2-40B4-BE49-F238E27FC236}">
                    <a16:creationId xmlns:a16="http://schemas.microsoft.com/office/drawing/2014/main" id="{73595D00-607F-4C81-A712-F888C8ED36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07075" y="2459038"/>
                <a:ext cx="557213" cy="444500"/>
              </a:xfrm>
              <a:custGeom>
                <a:avLst/>
                <a:gdLst>
                  <a:gd name="T0" fmla="*/ 149 w 152"/>
                  <a:gd name="T1" fmla="*/ 92 h 123"/>
                  <a:gd name="T2" fmla="*/ 148 w 152"/>
                  <a:gd name="T3" fmla="*/ 80 h 123"/>
                  <a:gd name="T4" fmla="*/ 150 w 152"/>
                  <a:gd name="T5" fmla="*/ 77 h 123"/>
                  <a:gd name="T6" fmla="*/ 142 w 152"/>
                  <a:gd name="T7" fmla="*/ 59 h 123"/>
                  <a:gd name="T8" fmla="*/ 134 w 152"/>
                  <a:gd name="T9" fmla="*/ 43 h 123"/>
                  <a:gd name="T10" fmla="*/ 128 w 152"/>
                  <a:gd name="T11" fmla="*/ 42 h 123"/>
                  <a:gd name="T12" fmla="*/ 125 w 152"/>
                  <a:gd name="T13" fmla="*/ 31 h 123"/>
                  <a:gd name="T14" fmla="*/ 119 w 152"/>
                  <a:gd name="T15" fmla="*/ 36 h 123"/>
                  <a:gd name="T16" fmla="*/ 103 w 152"/>
                  <a:gd name="T17" fmla="*/ 16 h 123"/>
                  <a:gd name="T18" fmla="*/ 101 w 152"/>
                  <a:gd name="T19" fmla="*/ 25 h 123"/>
                  <a:gd name="T20" fmla="*/ 90 w 152"/>
                  <a:gd name="T21" fmla="*/ 9 h 123"/>
                  <a:gd name="T22" fmla="*/ 88 w 152"/>
                  <a:gd name="T23" fmla="*/ 21 h 123"/>
                  <a:gd name="T24" fmla="*/ 84 w 152"/>
                  <a:gd name="T25" fmla="*/ 6 h 123"/>
                  <a:gd name="T26" fmla="*/ 79 w 152"/>
                  <a:gd name="T27" fmla="*/ 18 h 123"/>
                  <a:gd name="T28" fmla="*/ 81 w 152"/>
                  <a:gd name="T29" fmla="*/ 0 h 123"/>
                  <a:gd name="T30" fmla="*/ 72 w 152"/>
                  <a:gd name="T31" fmla="*/ 16 h 123"/>
                  <a:gd name="T32" fmla="*/ 67 w 152"/>
                  <a:gd name="T33" fmla="*/ 4 h 123"/>
                  <a:gd name="T34" fmla="*/ 62 w 152"/>
                  <a:gd name="T35" fmla="*/ 20 h 123"/>
                  <a:gd name="T36" fmla="*/ 62 w 152"/>
                  <a:gd name="T37" fmla="*/ 11 h 123"/>
                  <a:gd name="T38" fmla="*/ 41 w 152"/>
                  <a:gd name="T39" fmla="*/ 34 h 123"/>
                  <a:gd name="T40" fmla="*/ 46 w 152"/>
                  <a:gd name="T41" fmla="*/ 19 h 123"/>
                  <a:gd name="T42" fmla="*/ 16 w 152"/>
                  <a:gd name="T43" fmla="*/ 50 h 123"/>
                  <a:gd name="T44" fmla="*/ 15 w 152"/>
                  <a:gd name="T45" fmla="*/ 40 h 123"/>
                  <a:gd name="T46" fmla="*/ 9 w 152"/>
                  <a:gd name="T47" fmla="*/ 61 h 123"/>
                  <a:gd name="T48" fmla="*/ 0 w 152"/>
                  <a:gd name="T49" fmla="*/ 57 h 123"/>
                  <a:gd name="T50" fmla="*/ 7 w 152"/>
                  <a:gd name="T51" fmla="*/ 91 h 123"/>
                  <a:gd name="T52" fmla="*/ 2 w 152"/>
                  <a:gd name="T53" fmla="*/ 104 h 123"/>
                  <a:gd name="T54" fmla="*/ 7 w 152"/>
                  <a:gd name="T55" fmla="*/ 119 h 123"/>
                  <a:gd name="T56" fmla="*/ 16 w 152"/>
                  <a:gd name="T57" fmla="*/ 121 h 123"/>
                  <a:gd name="T58" fmla="*/ 22 w 152"/>
                  <a:gd name="T59" fmla="*/ 99 h 123"/>
                  <a:gd name="T60" fmla="*/ 57 w 152"/>
                  <a:gd name="T61" fmla="*/ 88 h 123"/>
                  <a:gd name="T62" fmla="*/ 77 w 152"/>
                  <a:gd name="T63" fmla="*/ 81 h 123"/>
                  <a:gd name="T64" fmla="*/ 80 w 152"/>
                  <a:gd name="T65" fmla="*/ 87 h 123"/>
                  <a:gd name="T66" fmla="*/ 87 w 152"/>
                  <a:gd name="T67" fmla="*/ 82 h 123"/>
                  <a:gd name="T68" fmla="*/ 99 w 152"/>
                  <a:gd name="T69" fmla="*/ 91 h 123"/>
                  <a:gd name="T70" fmla="*/ 141 w 152"/>
                  <a:gd name="T71" fmla="*/ 110 h 123"/>
                  <a:gd name="T72" fmla="*/ 149 w 152"/>
                  <a:gd name="T73" fmla="*/ 122 h 123"/>
                  <a:gd name="T74" fmla="*/ 150 w 152"/>
                  <a:gd name="T75" fmla="*/ 118 h 123"/>
                  <a:gd name="T76" fmla="*/ 149 w 152"/>
                  <a:gd name="T77" fmla="*/ 92 h 1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52" h="123">
                    <a:moveTo>
                      <a:pt x="149" y="92"/>
                    </a:moveTo>
                    <a:cubicBezTo>
                      <a:pt x="148" y="88"/>
                      <a:pt x="148" y="84"/>
                      <a:pt x="148" y="80"/>
                    </a:cubicBezTo>
                    <a:cubicBezTo>
                      <a:pt x="148" y="75"/>
                      <a:pt x="148" y="72"/>
                      <a:pt x="150" y="77"/>
                    </a:cubicBezTo>
                    <a:cubicBezTo>
                      <a:pt x="150" y="74"/>
                      <a:pt x="147" y="60"/>
                      <a:pt x="142" y="59"/>
                    </a:cubicBezTo>
                    <a:cubicBezTo>
                      <a:pt x="142" y="48"/>
                      <a:pt x="132" y="36"/>
                      <a:pt x="134" y="43"/>
                    </a:cubicBezTo>
                    <a:cubicBezTo>
                      <a:pt x="136" y="50"/>
                      <a:pt x="132" y="51"/>
                      <a:pt x="128" y="42"/>
                    </a:cubicBezTo>
                    <a:cubicBezTo>
                      <a:pt x="122" y="34"/>
                      <a:pt x="121" y="29"/>
                      <a:pt x="125" y="31"/>
                    </a:cubicBezTo>
                    <a:cubicBezTo>
                      <a:pt x="122" y="27"/>
                      <a:pt x="116" y="22"/>
                      <a:pt x="119" y="36"/>
                    </a:cubicBezTo>
                    <a:cubicBezTo>
                      <a:pt x="119" y="36"/>
                      <a:pt x="112" y="28"/>
                      <a:pt x="103" y="16"/>
                    </a:cubicBezTo>
                    <a:cubicBezTo>
                      <a:pt x="101" y="13"/>
                      <a:pt x="99" y="11"/>
                      <a:pt x="101" y="25"/>
                    </a:cubicBezTo>
                    <a:cubicBezTo>
                      <a:pt x="101" y="25"/>
                      <a:pt x="96" y="14"/>
                      <a:pt x="90" y="9"/>
                    </a:cubicBezTo>
                    <a:cubicBezTo>
                      <a:pt x="88" y="8"/>
                      <a:pt x="90" y="11"/>
                      <a:pt x="88" y="21"/>
                    </a:cubicBezTo>
                    <a:cubicBezTo>
                      <a:pt x="88" y="23"/>
                      <a:pt x="87" y="15"/>
                      <a:pt x="84" y="6"/>
                    </a:cubicBezTo>
                    <a:cubicBezTo>
                      <a:pt x="84" y="9"/>
                      <a:pt x="82" y="12"/>
                      <a:pt x="79" y="18"/>
                    </a:cubicBezTo>
                    <a:cubicBezTo>
                      <a:pt x="79" y="16"/>
                      <a:pt x="79" y="4"/>
                      <a:pt x="81" y="0"/>
                    </a:cubicBezTo>
                    <a:cubicBezTo>
                      <a:pt x="81" y="0"/>
                      <a:pt x="74" y="6"/>
                      <a:pt x="72" y="16"/>
                    </a:cubicBezTo>
                    <a:cubicBezTo>
                      <a:pt x="72" y="16"/>
                      <a:pt x="72" y="14"/>
                      <a:pt x="67" y="4"/>
                    </a:cubicBezTo>
                    <a:cubicBezTo>
                      <a:pt x="65" y="3"/>
                      <a:pt x="69" y="13"/>
                      <a:pt x="62" y="20"/>
                    </a:cubicBezTo>
                    <a:cubicBezTo>
                      <a:pt x="62" y="20"/>
                      <a:pt x="63" y="14"/>
                      <a:pt x="62" y="11"/>
                    </a:cubicBezTo>
                    <a:cubicBezTo>
                      <a:pt x="59" y="18"/>
                      <a:pt x="50" y="28"/>
                      <a:pt x="41" y="34"/>
                    </a:cubicBezTo>
                    <a:cubicBezTo>
                      <a:pt x="45" y="28"/>
                      <a:pt x="47" y="20"/>
                      <a:pt x="46" y="19"/>
                    </a:cubicBezTo>
                    <a:cubicBezTo>
                      <a:pt x="41" y="28"/>
                      <a:pt x="19" y="43"/>
                      <a:pt x="16" y="50"/>
                    </a:cubicBezTo>
                    <a:cubicBezTo>
                      <a:pt x="15" y="54"/>
                      <a:pt x="17" y="44"/>
                      <a:pt x="15" y="40"/>
                    </a:cubicBezTo>
                    <a:cubicBezTo>
                      <a:pt x="14" y="42"/>
                      <a:pt x="10" y="56"/>
                      <a:pt x="9" y="61"/>
                    </a:cubicBezTo>
                    <a:cubicBezTo>
                      <a:pt x="6" y="59"/>
                      <a:pt x="0" y="54"/>
                      <a:pt x="0" y="57"/>
                    </a:cubicBezTo>
                    <a:cubicBezTo>
                      <a:pt x="9" y="63"/>
                      <a:pt x="3" y="76"/>
                      <a:pt x="7" y="91"/>
                    </a:cubicBezTo>
                    <a:cubicBezTo>
                      <a:pt x="3" y="84"/>
                      <a:pt x="3" y="97"/>
                      <a:pt x="2" y="104"/>
                    </a:cubicBezTo>
                    <a:cubicBezTo>
                      <a:pt x="2" y="111"/>
                      <a:pt x="5" y="117"/>
                      <a:pt x="7" y="119"/>
                    </a:cubicBezTo>
                    <a:cubicBezTo>
                      <a:pt x="11" y="117"/>
                      <a:pt x="16" y="121"/>
                      <a:pt x="16" y="121"/>
                    </a:cubicBezTo>
                    <a:cubicBezTo>
                      <a:pt x="14" y="111"/>
                      <a:pt x="22" y="108"/>
                      <a:pt x="22" y="99"/>
                    </a:cubicBezTo>
                    <a:cubicBezTo>
                      <a:pt x="23" y="91"/>
                      <a:pt x="44" y="95"/>
                      <a:pt x="57" y="88"/>
                    </a:cubicBezTo>
                    <a:cubicBezTo>
                      <a:pt x="70" y="81"/>
                      <a:pt x="71" y="84"/>
                      <a:pt x="77" y="81"/>
                    </a:cubicBezTo>
                    <a:cubicBezTo>
                      <a:pt x="77" y="86"/>
                      <a:pt x="78" y="89"/>
                      <a:pt x="80" y="87"/>
                    </a:cubicBezTo>
                    <a:cubicBezTo>
                      <a:pt x="84" y="77"/>
                      <a:pt x="84" y="78"/>
                      <a:pt x="87" y="82"/>
                    </a:cubicBezTo>
                    <a:cubicBezTo>
                      <a:pt x="95" y="89"/>
                      <a:pt x="96" y="86"/>
                      <a:pt x="99" y="91"/>
                    </a:cubicBezTo>
                    <a:cubicBezTo>
                      <a:pt x="117" y="96"/>
                      <a:pt x="135" y="100"/>
                      <a:pt x="141" y="110"/>
                    </a:cubicBezTo>
                    <a:cubicBezTo>
                      <a:pt x="146" y="115"/>
                      <a:pt x="147" y="120"/>
                      <a:pt x="149" y="122"/>
                    </a:cubicBezTo>
                    <a:cubicBezTo>
                      <a:pt x="150" y="123"/>
                      <a:pt x="150" y="120"/>
                      <a:pt x="150" y="118"/>
                    </a:cubicBezTo>
                    <a:cubicBezTo>
                      <a:pt x="150" y="107"/>
                      <a:pt x="152" y="102"/>
                      <a:pt x="149" y="92"/>
                    </a:cubicBezTo>
                  </a:path>
                </a:pathLst>
              </a:custGeom>
              <a:solidFill>
                <a:srgbClr val="A2574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" name="Freeform 30">
                <a:extLst>
                  <a:ext uri="{FF2B5EF4-FFF2-40B4-BE49-F238E27FC236}">
                    <a16:creationId xmlns:a16="http://schemas.microsoft.com/office/drawing/2014/main" id="{8317E273-CC27-43F8-A545-FA9F9499CB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40438" y="2535238"/>
                <a:ext cx="228600" cy="238125"/>
              </a:xfrm>
              <a:custGeom>
                <a:avLst/>
                <a:gdLst>
                  <a:gd name="T0" fmla="*/ 35 w 62"/>
                  <a:gd name="T1" fmla="*/ 59 h 66"/>
                  <a:gd name="T2" fmla="*/ 44 w 62"/>
                  <a:gd name="T3" fmla="*/ 66 h 66"/>
                  <a:gd name="T4" fmla="*/ 36 w 62"/>
                  <a:gd name="T5" fmla="*/ 51 h 66"/>
                  <a:gd name="T6" fmla="*/ 43 w 62"/>
                  <a:gd name="T7" fmla="*/ 60 h 66"/>
                  <a:gd name="T8" fmla="*/ 43 w 62"/>
                  <a:gd name="T9" fmla="*/ 51 h 66"/>
                  <a:gd name="T10" fmla="*/ 47 w 62"/>
                  <a:gd name="T11" fmla="*/ 55 h 66"/>
                  <a:gd name="T12" fmla="*/ 47 w 62"/>
                  <a:gd name="T13" fmla="*/ 44 h 66"/>
                  <a:gd name="T14" fmla="*/ 52 w 62"/>
                  <a:gd name="T15" fmla="*/ 56 h 66"/>
                  <a:gd name="T16" fmla="*/ 52 w 62"/>
                  <a:gd name="T17" fmla="*/ 45 h 66"/>
                  <a:gd name="T18" fmla="*/ 60 w 62"/>
                  <a:gd name="T19" fmla="*/ 58 h 66"/>
                  <a:gd name="T20" fmla="*/ 58 w 62"/>
                  <a:gd name="T21" fmla="*/ 44 h 66"/>
                  <a:gd name="T22" fmla="*/ 54 w 62"/>
                  <a:gd name="T23" fmla="*/ 18 h 66"/>
                  <a:gd name="T24" fmla="*/ 55 w 62"/>
                  <a:gd name="T25" fmla="*/ 30 h 66"/>
                  <a:gd name="T26" fmla="*/ 44 w 62"/>
                  <a:gd name="T27" fmla="*/ 9 h 66"/>
                  <a:gd name="T28" fmla="*/ 51 w 62"/>
                  <a:gd name="T29" fmla="*/ 22 h 66"/>
                  <a:gd name="T30" fmla="*/ 45 w 62"/>
                  <a:gd name="T31" fmla="*/ 13 h 66"/>
                  <a:gd name="T32" fmla="*/ 47 w 62"/>
                  <a:gd name="T33" fmla="*/ 19 h 66"/>
                  <a:gd name="T34" fmla="*/ 47 w 62"/>
                  <a:gd name="T35" fmla="*/ 20 h 66"/>
                  <a:gd name="T36" fmla="*/ 47 w 62"/>
                  <a:gd name="T37" fmla="*/ 19 h 66"/>
                  <a:gd name="T38" fmla="*/ 37 w 62"/>
                  <a:gd name="T39" fmla="*/ 7 h 66"/>
                  <a:gd name="T40" fmla="*/ 51 w 62"/>
                  <a:gd name="T41" fmla="*/ 41 h 66"/>
                  <a:gd name="T42" fmla="*/ 42 w 62"/>
                  <a:gd name="T43" fmla="*/ 20 h 66"/>
                  <a:gd name="T44" fmla="*/ 46 w 62"/>
                  <a:gd name="T45" fmla="*/ 36 h 66"/>
                  <a:gd name="T46" fmla="*/ 41 w 62"/>
                  <a:gd name="T47" fmla="*/ 26 h 66"/>
                  <a:gd name="T48" fmla="*/ 28 w 62"/>
                  <a:gd name="T49" fmla="*/ 9 h 66"/>
                  <a:gd name="T50" fmla="*/ 33 w 62"/>
                  <a:gd name="T51" fmla="*/ 26 h 66"/>
                  <a:gd name="T52" fmla="*/ 38 w 62"/>
                  <a:gd name="T53" fmla="*/ 36 h 66"/>
                  <a:gd name="T54" fmla="*/ 32 w 62"/>
                  <a:gd name="T55" fmla="*/ 25 h 66"/>
                  <a:gd name="T56" fmla="*/ 16 w 62"/>
                  <a:gd name="T57" fmla="*/ 4 h 66"/>
                  <a:gd name="T58" fmla="*/ 27 w 62"/>
                  <a:gd name="T59" fmla="*/ 25 h 66"/>
                  <a:gd name="T60" fmla="*/ 9 w 62"/>
                  <a:gd name="T61" fmla="*/ 0 h 66"/>
                  <a:gd name="T62" fmla="*/ 19 w 62"/>
                  <a:gd name="T63" fmla="*/ 19 h 66"/>
                  <a:gd name="T64" fmla="*/ 7 w 62"/>
                  <a:gd name="T65" fmla="*/ 1 h 66"/>
                  <a:gd name="T66" fmla="*/ 23 w 62"/>
                  <a:gd name="T67" fmla="*/ 33 h 66"/>
                  <a:gd name="T68" fmla="*/ 11 w 62"/>
                  <a:gd name="T69" fmla="*/ 17 h 66"/>
                  <a:gd name="T70" fmla="*/ 13 w 62"/>
                  <a:gd name="T71" fmla="*/ 26 h 66"/>
                  <a:gd name="T72" fmla="*/ 14 w 62"/>
                  <a:gd name="T73" fmla="*/ 28 h 66"/>
                  <a:gd name="T74" fmla="*/ 13 w 62"/>
                  <a:gd name="T75" fmla="*/ 26 h 66"/>
                  <a:gd name="T76" fmla="*/ 0 w 62"/>
                  <a:gd name="T77" fmla="*/ 5 h 66"/>
                  <a:gd name="T78" fmla="*/ 6 w 62"/>
                  <a:gd name="T79" fmla="*/ 22 h 66"/>
                  <a:gd name="T80" fmla="*/ 26 w 62"/>
                  <a:gd name="T81" fmla="*/ 50 h 66"/>
                  <a:gd name="T82" fmla="*/ 35 w 62"/>
                  <a:gd name="T83" fmla="*/ 59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62" h="66">
                    <a:moveTo>
                      <a:pt x="35" y="59"/>
                    </a:moveTo>
                    <a:cubicBezTo>
                      <a:pt x="35" y="59"/>
                      <a:pt x="38" y="64"/>
                      <a:pt x="44" y="66"/>
                    </a:cubicBezTo>
                    <a:cubicBezTo>
                      <a:pt x="44" y="66"/>
                      <a:pt x="37" y="60"/>
                      <a:pt x="36" y="51"/>
                    </a:cubicBezTo>
                    <a:cubicBezTo>
                      <a:pt x="36" y="51"/>
                      <a:pt x="41" y="53"/>
                      <a:pt x="43" y="60"/>
                    </a:cubicBezTo>
                    <a:cubicBezTo>
                      <a:pt x="43" y="60"/>
                      <a:pt x="45" y="56"/>
                      <a:pt x="43" y="51"/>
                    </a:cubicBezTo>
                    <a:cubicBezTo>
                      <a:pt x="43" y="51"/>
                      <a:pt x="45" y="50"/>
                      <a:pt x="47" y="55"/>
                    </a:cubicBezTo>
                    <a:cubicBezTo>
                      <a:pt x="47" y="55"/>
                      <a:pt x="48" y="51"/>
                      <a:pt x="47" y="44"/>
                    </a:cubicBezTo>
                    <a:cubicBezTo>
                      <a:pt x="47" y="44"/>
                      <a:pt x="52" y="47"/>
                      <a:pt x="52" y="56"/>
                    </a:cubicBezTo>
                    <a:cubicBezTo>
                      <a:pt x="52" y="56"/>
                      <a:pt x="54" y="52"/>
                      <a:pt x="52" y="45"/>
                    </a:cubicBezTo>
                    <a:cubicBezTo>
                      <a:pt x="52" y="45"/>
                      <a:pt x="55" y="55"/>
                      <a:pt x="60" y="58"/>
                    </a:cubicBezTo>
                    <a:cubicBezTo>
                      <a:pt x="60" y="58"/>
                      <a:pt x="57" y="51"/>
                      <a:pt x="58" y="44"/>
                    </a:cubicBezTo>
                    <a:cubicBezTo>
                      <a:pt x="58" y="44"/>
                      <a:pt x="62" y="26"/>
                      <a:pt x="54" y="18"/>
                    </a:cubicBezTo>
                    <a:cubicBezTo>
                      <a:pt x="54" y="18"/>
                      <a:pt x="57" y="25"/>
                      <a:pt x="55" y="30"/>
                    </a:cubicBezTo>
                    <a:cubicBezTo>
                      <a:pt x="55" y="30"/>
                      <a:pt x="56" y="16"/>
                      <a:pt x="44" y="9"/>
                    </a:cubicBezTo>
                    <a:cubicBezTo>
                      <a:pt x="44" y="9"/>
                      <a:pt x="51" y="18"/>
                      <a:pt x="51" y="22"/>
                    </a:cubicBezTo>
                    <a:cubicBezTo>
                      <a:pt x="51" y="22"/>
                      <a:pt x="49" y="16"/>
                      <a:pt x="45" y="13"/>
                    </a:cubicBezTo>
                    <a:cubicBezTo>
                      <a:pt x="47" y="19"/>
                      <a:pt x="47" y="19"/>
                      <a:pt x="47" y="19"/>
                    </a:cubicBezTo>
                    <a:cubicBezTo>
                      <a:pt x="47" y="20"/>
                      <a:pt x="47" y="20"/>
                      <a:pt x="47" y="20"/>
                    </a:cubicBezTo>
                    <a:cubicBezTo>
                      <a:pt x="47" y="19"/>
                      <a:pt x="47" y="19"/>
                      <a:pt x="47" y="19"/>
                    </a:cubicBezTo>
                    <a:cubicBezTo>
                      <a:pt x="46" y="16"/>
                      <a:pt x="43" y="10"/>
                      <a:pt x="37" y="7"/>
                    </a:cubicBezTo>
                    <a:cubicBezTo>
                      <a:pt x="37" y="7"/>
                      <a:pt x="51" y="24"/>
                      <a:pt x="51" y="41"/>
                    </a:cubicBezTo>
                    <a:cubicBezTo>
                      <a:pt x="51" y="41"/>
                      <a:pt x="49" y="27"/>
                      <a:pt x="42" y="20"/>
                    </a:cubicBezTo>
                    <a:cubicBezTo>
                      <a:pt x="42" y="20"/>
                      <a:pt x="47" y="29"/>
                      <a:pt x="46" y="36"/>
                    </a:cubicBezTo>
                    <a:cubicBezTo>
                      <a:pt x="46" y="36"/>
                      <a:pt x="42" y="32"/>
                      <a:pt x="41" y="26"/>
                    </a:cubicBezTo>
                    <a:cubicBezTo>
                      <a:pt x="41" y="26"/>
                      <a:pt x="40" y="14"/>
                      <a:pt x="28" y="9"/>
                    </a:cubicBezTo>
                    <a:cubicBezTo>
                      <a:pt x="28" y="9"/>
                      <a:pt x="33" y="15"/>
                      <a:pt x="33" y="26"/>
                    </a:cubicBezTo>
                    <a:cubicBezTo>
                      <a:pt x="33" y="26"/>
                      <a:pt x="34" y="32"/>
                      <a:pt x="38" y="36"/>
                    </a:cubicBezTo>
                    <a:cubicBezTo>
                      <a:pt x="38" y="36"/>
                      <a:pt x="34" y="34"/>
                      <a:pt x="32" y="25"/>
                    </a:cubicBezTo>
                    <a:cubicBezTo>
                      <a:pt x="32" y="25"/>
                      <a:pt x="28" y="9"/>
                      <a:pt x="16" y="4"/>
                    </a:cubicBezTo>
                    <a:cubicBezTo>
                      <a:pt x="16" y="4"/>
                      <a:pt x="24" y="13"/>
                      <a:pt x="27" y="25"/>
                    </a:cubicBezTo>
                    <a:cubicBezTo>
                      <a:pt x="27" y="25"/>
                      <a:pt x="20" y="8"/>
                      <a:pt x="9" y="0"/>
                    </a:cubicBezTo>
                    <a:cubicBezTo>
                      <a:pt x="9" y="0"/>
                      <a:pt x="17" y="11"/>
                      <a:pt x="19" y="19"/>
                    </a:cubicBezTo>
                    <a:cubicBezTo>
                      <a:pt x="19" y="19"/>
                      <a:pt x="10" y="7"/>
                      <a:pt x="7" y="1"/>
                    </a:cubicBezTo>
                    <a:cubicBezTo>
                      <a:pt x="7" y="1"/>
                      <a:pt x="13" y="20"/>
                      <a:pt x="23" y="33"/>
                    </a:cubicBezTo>
                    <a:cubicBezTo>
                      <a:pt x="11" y="17"/>
                      <a:pt x="11" y="17"/>
                      <a:pt x="11" y="17"/>
                    </a:cubicBezTo>
                    <a:cubicBezTo>
                      <a:pt x="11" y="17"/>
                      <a:pt x="11" y="22"/>
                      <a:pt x="13" y="26"/>
                    </a:cubicBezTo>
                    <a:cubicBezTo>
                      <a:pt x="13" y="27"/>
                      <a:pt x="14" y="28"/>
                      <a:pt x="14" y="28"/>
                    </a:cubicBezTo>
                    <a:cubicBezTo>
                      <a:pt x="13" y="27"/>
                      <a:pt x="13" y="27"/>
                      <a:pt x="13" y="26"/>
                    </a:cubicBezTo>
                    <a:cubicBezTo>
                      <a:pt x="10" y="21"/>
                      <a:pt x="2" y="8"/>
                      <a:pt x="0" y="5"/>
                    </a:cubicBezTo>
                    <a:cubicBezTo>
                      <a:pt x="0" y="5"/>
                      <a:pt x="2" y="14"/>
                      <a:pt x="6" y="22"/>
                    </a:cubicBezTo>
                    <a:cubicBezTo>
                      <a:pt x="12" y="30"/>
                      <a:pt x="20" y="41"/>
                      <a:pt x="26" y="50"/>
                    </a:cubicBezTo>
                    <a:cubicBezTo>
                      <a:pt x="28" y="52"/>
                      <a:pt x="33" y="56"/>
                      <a:pt x="35" y="59"/>
                    </a:cubicBezTo>
                  </a:path>
                </a:pathLst>
              </a:custGeom>
              <a:solidFill>
                <a:srgbClr val="AB5E4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" name="Freeform 31">
                <a:extLst>
                  <a:ext uri="{FF2B5EF4-FFF2-40B4-BE49-F238E27FC236}">
                    <a16:creationId xmlns:a16="http://schemas.microsoft.com/office/drawing/2014/main" id="{C0C6D551-4125-48F9-B5F6-5A1B1C2481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75338" y="2586038"/>
                <a:ext cx="125413" cy="184150"/>
              </a:xfrm>
              <a:custGeom>
                <a:avLst/>
                <a:gdLst>
                  <a:gd name="T0" fmla="*/ 29 w 34"/>
                  <a:gd name="T1" fmla="*/ 19 h 51"/>
                  <a:gd name="T2" fmla="*/ 34 w 34"/>
                  <a:gd name="T3" fmla="*/ 2 h 51"/>
                  <a:gd name="T4" fmla="*/ 22 w 34"/>
                  <a:gd name="T5" fmla="*/ 19 h 51"/>
                  <a:gd name="T6" fmla="*/ 16 w 34"/>
                  <a:gd name="T7" fmla="*/ 29 h 51"/>
                  <a:gd name="T8" fmla="*/ 20 w 34"/>
                  <a:gd name="T9" fmla="*/ 13 h 51"/>
                  <a:gd name="T10" fmla="*/ 11 w 34"/>
                  <a:gd name="T11" fmla="*/ 34 h 51"/>
                  <a:gd name="T12" fmla="*/ 25 w 34"/>
                  <a:gd name="T13" fmla="*/ 0 h 51"/>
                  <a:gd name="T14" fmla="*/ 16 w 34"/>
                  <a:gd name="T15" fmla="*/ 12 h 51"/>
                  <a:gd name="T16" fmla="*/ 15 w 34"/>
                  <a:gd name="T17" fmla="*/ 13 h 51"/>
                  <a:gd name="T18" fmla="*/ 16 w 34"/>
                  <a:gd name="T19" fmla="*/ 12 h 51"/>
                  <a:gd name="T20" fmla="*/ 17 w 34"/>
                  <a:gd name="T21" fmla="*/ 7 h 51"/>
                  <a:gd name="T22" fmla="*/ 11 w 34"/>
                  <a:gd name="T23" fmla="*/ 15 h 51"/>
                  <a:gd name="T24" fmla="*/ 18 w 34"/>
                  <a:gd name="T25" fmla="*/ 2 h 51"/>
                  <a:gd name="T26" fmla="*/ 7 w 34"/>
                  <a:gd name="T27" fmla="*/ 23 h 51"/>
                  <a:gd name="T28" fmla="*/ 9 w 34"/>
                  <a:gd name="T29" fmla="*/ 11 h 51"/>
                  <a:gd name="T30" fmla="*/ 4 w 34"/>
                  <a:gd name="T31" fmla="*/ 37 h 51"/>
                  <a:gd name="T32" fmla="*/ 2 w 34"/>
                  <a:gd name="T33" fmla="*/ 51 h 51"/>
                  <a:gd name="T34" fmla="*/ 10 w 34"/>
                  <a:gd name="T35" fmla="*/ 38 h 51"/>
                  <a:gd name="T36" fmla="*/ 10 w 34"/>
                  <a:gd name="T37" fmla="*/ 49 h 51"/>
                  <a:gd name="T38" fmla="*/ 15 w 34"/>
                  <a:gd name="T39" fmla="*/ 37 h 51"/>
                  <a:gd name="T40" fmla="*/ 15 w 34"/>
                  <a:gd name="T41" fmla="*/ 48 h 51"/>
                  <a:gd name="T42" fmla="*/ 16 w 34"/>
                  <a:gd name="T43" fmla="*/ 46 h 51"/>
                  <a:gd name="T44" fmla="*/ 29 w 34"/>
                  <a:gd name="T45" fmla="*/ 19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4" h="51">
                    <a:moveTo>
                      <a:pt x="29" y="19"/>
                    </a:moveTo>
                    <a:cubicBezTo>
                      <a:pt x="29" y="8"/>
                      <a:pt x="34" y="2"/>
                      <a:pt x="34" y="2"/>
                    </a:cubicBezTo>
                    <a:cubicBezTo>
                      <a:pt x="22" y="7"/>
                      <a:pt x="22" y="19"/>
                      <a:pt x="22" y="19"/>
                    </a:cubicBezTo>
                    <a:cubicBezTo>
                      <a:pt x="21" y="25"/>
                      <a:pt x="16" y="29"/>
                      <a:pt x="16" y="29"/>
                    </a:cubicBezTo>
                    <a:cubicBezTo>
                      <a:pt x="15" y="22"/>
                      <a:pt x="20" y="13"/>
                      <a:pt x="20" y="13"/>
                    </a:cubicBezTo>
                    <a:cubicBezTo>
                      <a:pt x="13" y="20"/>
                      <a:pt x="11" y="34"/>
                      <a:pt x="11" y="34"/>
                    </a:cubicBezTo>
                    <a:cubicBezTo>
                      <a:pt x="11" y="17"/>
                      <a:pt x="25" y="0"/>
                      <a:pt x="25" y="0"/>
                    </a:cubicBezTo>
                    <a:cubicBezTo>
                      <a:pt x="19" y="3"/>
                      <a:pt x="16" y="10"/>
                      <a:pt x="16" y="12"/>
                    </a:cubicBezTo>
                    <a:cubicBezTo>
                      <a:pt x="15" y="13"/>
                      <a:pt x="15" y="13"/>
                      <a:pt x="15" y="13"/>
                    </a:cubicBezTo>
                    <a:cubicBezTo>
                      <a:pt x="15" y="13"/>
                      <a:pt x="15" y="13"/>
                      <a:pt x="16" y="12"/>
                    </a:cubicBezTo>
                    <a:cubicBezTo>
                      <a:pt x="17" y="7"/>
                      <a:pt x="17" y="7"/>
                      <a:pt x="17" y="7"/>
                    </a:cubicBezTo>
                    <a:cubicBezTo>
                      <a:pt x="13" y="9"/>
                      <a:pt x="11" y="15"/>
                      <a:pt x="11" y="15"/>
                    </a:cubicBezTo>
                    <a:cubicBezTo>
                      <a:pt x="11" y="11"/>
                      <a:pt x="18" y="2"/>
                      <a:pt x="18" y="2"/>
                    </a:cubicBezTo>
                    <a:cubicBezTo>
                      <a:pt x="6" y="9"/>
                      <a:pt x="7" y="23"/>
                      <a:pt x="7" y="23"/>
                    </a:cubicBezTo>
                    <a:cubicBezTo>
                      <a:pt x="5" y="19"/>
                      <a:pt x="9" y="11"/>
                      <a:pt x="9" y="11"/>
                    </a:cubicBezTo>
                    <a:cubicBezTo>
                      <a:pt x="0" y="19"/>
                      <a:pt x="4" y="37"/>
                      <a:pt x="4" y="37"/>
                    </a:cubicBezTo>
                    <a:cubicBezTo>
                      <a:pt x="6" y="44"/>
                      <a:pt x="2" y="51"/>
                      <a:pt x="2" y="51"/>
                    </a:cubicBezTo>
                    <a:cubicBezTo>
                      <a:pt x="7" y="49"/>
                      <a:pt x="10" y="38"/>
                      <a:pt x="10" y="38"/>
                    </a:cubicBezTo>
                    <a:cubicBezTo>
                      <a:pt x="8" y="45"/>
                      <a:pt x="10" y="49"/>
                      <a:pt x="10" y="49"/>
                    </a:cubicBezTo>
                    <a:cubicBezTo>
                      <a:pt x="10" y="40"/>
                      <a:pt x="15" y="37"/>
                      <a:pt x="15" y="37"/>
                    </a:cubicBezTo>
                    <a:cubicBezTo>
                      <a:pt x="14" y="42"/>
                      <a:pt x="15" y="46"/>
                      <a:pt x="15" y="48"/>
                    </a:cubicBezTo>
                    <a:cubicBezTo>
                      <a:pt x="16" y="47"/>
                      <a:pt x="16" y="46"/>
                      <a:pt x="16" y="46"/>
                    </a:cubicBezTo>
                    <a:cubicBezTo>
                      <a:pt x="22" y="35"/>
                      <a:pt x="29" y="19"/>
                      <a:pt x="29" y="19"/>
                    </a:cubicBezTo>
                  </a:path>
                </a:pathLst>
              </a:custGeom>
              <a:solidFill>
                <a:srgbClr val="AB5E4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" name="Oval 32">
                <a:extLst>
                  <a:ext uri="{FF2B5EF4-FFF2-40B4-BE49-F238E27FC236}">
                    <a16:creationId xmlns:a16="http://schemas.microsoft.com/office/drawing/2014/main" id="{53293ABE-71B8-4E4A-840A-B45A8A70EC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72175" y="2867026"/>
                <a:ext cx="57150" cy="76200"/>
              </a:xfrm>
              <a:prstGeom prst="ellipse">
                <a:avLst/>
              </a:prstGeom>
              <a:solidFill>
                <a:srgbClr val="40342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" name="Freeform 33">
                <a:extLst>
                  <a:ext uri="{FF2B5EF4-FFF2-40B4-BE49-F238E27FC236}">
                    <a16:creationId xmlns:a16="http://schemas.microsoft.com/office/drawing/2014/main" id="{FD3BBCB6-14DC-4A31-94B8-DE77F9058C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86463" y="2886076"/>
                <a:ext cx="17463" cy="17463"/>
              </a:xfrm>
              <a:custGeom>
                <a:avLst/>
                <a:gdLst>
                  <a:gd name="T0" fmla="*/ 5 w 5"/>
                  <a:gd name="T1" fmla="*/ 4 h 5"/>
                  <a:gd name="T2" fmla="*/ 5 w 5"/>
                  <a:gd name="T3" fmla="*/ 0 h 5"/>
                  <a:gd name="T4" fmla="*/ 1 w 5"/>
                  <a:gd name="T5" fmla="*/ 3 h 5"/>
                  <a:gd name="T6" fmla="*/ 0 w 5"/>
                  <a:gd name="T7" fmla="*/ 3 h 5"/>
                  <a:gd name="T8" fmla="*/ 5 w 5"/>
                  <a:gd name="T9" fmla="*/ 4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" h="5">
                    <a:moveTo>
                      <a:pt x="5" y="4"/>
                    </a:moveTo>
                    <a:cubicBezTo>
                      <a:pt x="5" y="3"/>
                      <a:pt x="5" y="2"/>
                      <a:pt x="5" y="0"/>
                    </a:cubicBezTo>
                    <a:cubicBezTo>
                      <a:pt x="3" y="0"/>
                      <a:pt x="1" y="1"/>
                      <a:pt x="1" y="3"/>
                    </a:cubicBezTo>
                    <a:cubicBezTo>
                      <a:pt x="0" y="3"/>
                      <a:pt x="0" y="3"/>
                      <a:pt x="0" y="3"/>
                    </a:cubicBezTo>
                    <a:cubicBezTo>
                      <a:pt x="2" y="4"/>
                      <a:pt x="4" y="5"/>
                      <a:pt x="5" y="4"/>
                    </a:cubicBezTo>
                  </a:path>
                </a:pathLst>
              </a:custGeom>
              <a:solidFill>
                <a:srgbClr val="D6CAB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34">
                <a:extLst>
                  <a:ext uri="{FF2B5EF4-FFF2-40B4-BE49-F238E27FC236}">
                    <a16:creationId xmlns:a16="http://schemas.microsoft.com/office/drawing/2014/main" id="{4CA1A4BE-5EB2-4634-9AE0-697385CE25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08688" y="2911476"/>
                <a:ext cx="6350" cy="14288"/>
              </a:xfrm>
              <a:custGeom>
                <a:avLst/>
                <a:gdLst>
                  <a:gd name="T0" fmla="*/ 0 w 2"/>
                  <a:gd name="T1" fmla="*/ 2 h 4"/>
                  <a:gd name="T2" fmla="*/ 2 w 2"/>
                  <a:gd name="T3" fmla="*/ 2 h 4"/>
                  <a:gd name="T4" fmla="*/ 0 w 2"/>
                  <a:gd name="T5" fmla="*/ 2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4">
                    <a:moveTo>
                      <a:pt x="0" y="2"/>
                    </a:moveTo>
                    <a:cubicBezTo>
                      <a:pt x="0" y="2"/>
                      <a:pt x="2" y="0"/>
                      <a:pt x="2" y="2"/>
                    </a:cubicBezTo>
                    <a:cubicBezTo>
                      <a:pt x="2" y="3"/>
                      <a:pt x="1" y="4"/>
                      <a:pt x="0" y="2"/>
                    </a:cubicBezTo>
                  </a:path>
                </a:pathLst>
              </a:custGeom>
              <a:solidFill>
                <a:srgbClr val="885D4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Oval 35">
                <a:extLst>
                  <a:ext uri="{FF2B5EF4-FFF2-40B4-BE49-F238E27FC236}">
                    <a16:creationId xmlns:a16="http://schemas.microsoft.com/office/drawing/2014/main" id="{D0E87302-2D0C-47BE-9607-7CF9B929CB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57913" y="2860676"/>
                <a:ext cx="58738" cy="76200"/>
              </a:xfrm>
              <a:prstGeom prst="ellipse">
                <a:avLst/>
              </a:prstGeom>
              <a:solidFill>
                <a:srgbClr val="40342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36">
                <a:extLst>
                  <a:ext uri="{FF2B5EF4-FFF2-40B4-BE49-F238E27FC236}">
                    <a16:creationId xmlns:a16="http://schemas.microsoft.com/office/drawing/2014/main" id="{4D757DB0-F8CD-413F-8315-C1E05045B8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3788" y="2878138"/>
                <a:ext cx="17463" cy="17463"/>
              </a:xfrm>
              <a:custGeom>
                <a:avLst/>
                <a:gdLst>
                  <a:gd name="T0" fmla="*/ 4 w 5"/>
                  <a:gd name="T1" fmla="*/ 5 h 5"/>
                  <a:gd name="T2" fmla="*/ 4 w 5"/>
                  <a:gd name="T3" fmla="*/ 1 h 5"/>
                  <a:gd name="T4" fmla="*/ 0 w 5"/>
                  <a:gd name="T5" fmla="*/ 3 h 5"/>
                  <a:gd name="T6" fmla="*/ 0 w 5"/>
                  <a:gd name="T7" fmla="*/ 4 h 5"/>
                  <a:gd name="T8" fmla="*/ 4 w 5"/>
                  <a:gd name="T9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" h="5">
                    <a:moveTo>
                      <a:pt x="4" y="5"/>
                    </a:moveTo>
                    <a:cubicBezTo>
                      <a:pt x="5" y="4"/>
                      <a:pt x="5" y="2"/>
                      <a:pt x="4" y="1"/>
                    </a:cubicBezTo>
                    <a:cubicBezTo>
                      <a:pt x="3" y="0"/>
                      <a:pt x="1" y="1"/>
                      <a:pt x="0" y="3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1" y="5"/>
                      <a:pt x="4" y="5"/>
                      <a:pt x="4" y="5"/>
                    </a:cubicBezTo>
                  </a:path>
                </a:pathLst>
              </a:custGeom>
              <a:solidFill>
                <a:srgbClr val="D6CAB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7">
                <a:extLst>
                  <a:ext uri="{FF2B5EF4-FFF2-40B4-BE49-F238E27FC236}">
                    <a16:creationId xmlns:a16="http://schemas.microsoft.com/office/drawing/2014/main" id="{A8EC0FCA-B60C-4841-BE03-0318DBAAD9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91250" y="2906713"/>
                <a:ext cx="11113" cy="14288"/>
              </a:xfrm>
              <a:custGeom>
                <a:avLst/>
                <a:gdLst>
                  <a:gd name="T0" fmla="*/ 1 w 3"/>
                  <a:gd name="T1" fmla="*/ 2 h 4"/>
                  <a:gd name="T2" fmla="*/ 2 w 3"/>
                  <a:gd name="T3" fmla="*/ 1 h 4"/>
                  <a:gd name="T4" fmla="*/ 1 w 3"/>
                  <a:gd name="T5" fmla="*/ 2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" h="4">
                    <a:moveTo>
                      <a:pt x="1" y="2"/>
                    </a:moveTo>
                    <a:cubicBezTo>
                      <a:pt x="0" y="1"/>
                      <a:pt x="2" y="0"/>
                      <a:pt x="2" y="1"/>
                    </a:cubicBezTo>
                    <a:cubicBezTo>
                      <a:pt x="3" y="2"/>
                      <a:pt x="1" y="4"/>
                      <a:pt x="1" y="2"/>
                    </a:cubicBezTo>
                  </a:path>
                </a:pathLst>
              </a:custGeom>
              <a:solidFill>
                <a:srgbClr val="885D4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38">
                <a:extLst>
                  <a:ext uri="{FF2B5EF4-FFF2-40B4-BE49-F238E27FC236}">
                    <a16:creationId xmlns:a16="http://schemas.microsoft.com/office/drawing/2014/main" id="{28A79143-7CF3-4867-B46A-1D5D304D0F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67425" y="2971801"/>
                <a:ext cx="58738" cy="25400"/>
              </a:xfrm>
              <a:custGeom>
                <a:avLst/>
                <a:gdLst>
                  <a:gd name="T0" fmla="*/ 16 w 16"/>
                  <a:gd name="T1" fmla="*/ 0 h 7"/>
                  <a:gd name="T2" fmla="*/ 8 w 16"/>
                  <a:gd name="T3" fmla="*/ 7 h 7"/>
                  <a:gd name="T4" fmla="*/ 0 w 16"/>
                  <a:gd name="T5" fmla="*/ 0 h 7"/>
                  <a:gd name="T6" fmla="*/ 0 w 16"/>
                  <a:gd name="T7" fmla="*/ 0 h 7"/>
                  <a:gd name="T8" fmla="*/ 7 w 16"/>
                  <a:gd name="T9" fmla="*/ 1 h 7"/>
                  <a:gd name="T10" fmla="*/ 16 w 16"/>
                  <a:gd name="T11" fmla="*/ 0 h 7"/>
                  <a:gd name="T12" fmla="*/ 16 w 16"/>
                  <a:gd name="T13" fmla="*/ 0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6" h="7">
                    <a:moveTo>
                      <a:pt x="16" y="0"/>
                    </a:moveTo>
                    <a:cubicBezTo>
                      <a:pt x="16" y="4"/>
                      <a:pt x="12" y="7"/>
                      <a:pt x="8" y="7"/>
                    </a:cubicBezTo>
                    <a:cubicBezTo>
                      <a:pt x="3" y="7"/>
                      <a:pt x="0" y="4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" y="1"/>
                      <a:pt x="4" y="1"/>
                      <a:pt x="7" y="1"/>
                    </a:cubicBezTo>
                    <a:cubicBezTo>
                      <a:pt x="10" y="1"/>
                      <a:pt x="13" y="1"/>
                      <a:pt x="16" y="0"/>
                    </a:cubicBezTo>
                    <a:cubicBezTo>
                      <a:pt x="16" y="0"/>
                      <a:pt x="16" y="0"/>
                      <a:pt x="16" y="0"/>
                    </a:cubicBezTo>
                  </a:path>
                </a:pathLst>
              </a:custGeom>
              <a:solidFill>
                <a:srgbClr val="E3926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>
                <a:extLst>
                  <a:ext uri="{FF2B5EF4-FFF2-40B4-BE49-F238E27FC236}">
                    <a16:creationId xmlns:a16="http://schemas.microsoft.com/office/drawing/2014/main" id="{EF4DC8FF-7DC4-4C86-B6CB-B8E7B265E29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97575" y="3036888"/>
                <a:ext cx="179388" cy="47625"/>
              </a:xfrm>
              <a:custGeom>
                <a:avLst/>
                <a:gdLst>
                  <a:gd name="T0" fmla="*/ 49 w 49"/>
                  <a:gd name="T1" fmla="*/ 7 h 13"/>
                  <a:gd name="T2" fmla="*/ 48 w 49"/>
                  <a:gd name="T3" fmla="*/ 7 h 13"/>
                  <a:gd name="T4" fmla="*/ 47 w 49"/>
                  <a:gd name="T5" fmla="*/ 7 h 13"/>
                  <a:gd name="T6" fmla="*/ 29 w 49"/>
                  <a:gd name="T7" fmla="*/ 10 h 13"/>
                  <a:gd name="T8" fmla="*/ 2 w 49"/>
                  <a:gd name="T9" fmla="*/ 0 h 13"/>
                  <a:gd name="T10" fmla="*/ 1 w 49"/>
                  <a:gd name="T11" fmla="*/ 0 h 13"/>
                  <a:gd name="T12" fmla="*/ 0 w 49"/>
                  <a:gd name="T13" fmla="*/ 0 h 13"/>
                  <a:gd name="T14" fmla="*/ 2 w 49"/>
                  <a:gd name="T15" fmla="*/ 6 h 13"/>
                  <a:gd name="T16" fmla="*/ 27 w 49"/>
                  <a:gd name="T17" fmla="*/ 13 h 13"/>
                  <a:gd name="T18" fmla="*/ 48 w 49"/>
                  <a:gd name="T19" fmla="*/ 9 h 13"/>
                  <a:gd name="T20" fmla="*/ 49 w 49"/>
                  <a:gd name="T21" fmla="*/ 8 h 13"/>
                  <a:gd name="T22" fmla="*/ 49 w 49"/>
                  <a:gd name="T23" fmla="*/ 7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49" h="13">
                    <a:moveTo>
                      <a:pt x="49" y="7"/>
                    </a:moveTo>
                    <a:cubicBezTo>
                      <a:pt x="49" y="6"/>
                      <a:pt x="48" y="6"/>
                      <a:pt x="48" y="7"/>
                    </a:cubicBezTo>
                    <a:cubicBezTo>
                      <a:pt x="48" y="7"/>
                      <a:pt x="47" y="7"/>
                      <a:pt x="47" y="7"/>
                    </a:cubicBezTo>
                    <a:cubicBezTo>
                      <a:pt x="43" y="9"/>
                      <a:pt x="36" y="10"/>
                      <a:pt x="29" y="10"/>
                    </a:cubicBezTo>
                    <a:cubicBezTo>
                      <a:pt x="10" y="10"/>
                      <a:pt x="2" y="5"/>
                      <a:pt x="2" y="0"/>
                    </a:cubicBezTo>
                    <a:cubicBezTo>
                      <a:pt x="2" y="0"/>
                      <a:pt x="1" y="0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2"/>
                      <a:pt x="1" y="4"/>
                      <a:pt x="2" y="6"/>
                    </a:cubicBezTo>
                    <a:cubicBezTo>
                      <a:pt x="7" y="10"/>
                      <a:pt x="16" y="13"/>
                      <a:pt x="27" y="13"/>
                    </a:cubicBezTo>
                    <a:cubicBezTo>
                      <a:pt x="32" y="13"/>
                      <a:pt x="40" y="12"/>
                      <a:pt x="48" y="9"/>
                    </a:cubicBezTo>
                    <a:cubicBezTo>
                      <a:pt x="48" y="8"/>
                      <a:pt x="48" y="8"/>
                      <a:pt x="49" y="8"/>
                    </a:cubicBezTo>
                    <a:cubicBezTo>
                      <a:pt x="49" y="8"/>
                      <a:pt x="49" y="7"/>
                      <a:pt x="49" y="7"/>
                    </a:cubicBezTo>
                  </a:path>
                </a:pathLst>
              </a:custGeom>
              <a:solidFill>
                <a:srgbClr val="CF8C6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40">
                <a:extLst>
                  <a:ext uri="{FF2B5EF4-FFF2-40B4-BE49-F238E27FC236}">
                    <a16:creationId xmlns:a16="http://schemas.microsoft.com/office/drawing/2014/main" id="{3F992888-04FA-4990-AC19-3FF4D7D0E7B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788025" y="3130551"/>
                <a:ext cx="598488" cy="430213"/>
              </a:xfrm>
              <a:custGeom>
                <a:avLst/>
                <a:gdLst>
                  <a:gd name="T0" fmla="*/ 81 w 377"/>
                  <a:gd name="T1" fmla="*/ 146 h 271"/>
                  <a:gd name="T2" fmla="*/ 106 w 377"/>
                  <a:gd name="T3" fmla="*/ 128 h 271"/>
                  <a:gd name="T4" fmla="*/ 97 w 377"/>
                  <a:gd name="T5" fmla="*/ 98 h 271"/>
                  <a:gd name="T6" fmla="*/ 65 w 377"/>
                  <a:gd name="T7" fmla="*/ 98 h 271"/>
                  <a:gd name="T8" fmla="*/ 55 w 377"/>
                  <a:gd name="T9" fmla="*/ 128 h 271"/>
                  <a:gd name="T10" fmla="*/ 139 w 377"/>
                  <a:gd name="T11" fmla="*/ 169 h 271"/>
                  <a:gd name="T12" fmla="*/ 113 w 377"/>
                  <a:gd name="T13" fmla="*/ 169 h 271"/>
                  <a:gd name="T14" fmla="*/ 106 w 377"/>
                  <a:gd name="T15" fmla="*/ 194 h 271"/>
                  <a:gd name="T16" fmla="*/ 127 w 377"/>
                  <a:gd name="T17" fmla="*/ 207 h 271"/>
                  <a:gd name="T18" fmla="*/ 148 w 377"/>
                  <a:gd name="T19" fmla="*/ 194 h 271"/>
                  <a:gd name="T20" fmla="*/ 139 w 377"/>
                  <a:gd name="T21" fmla="*/ 169 h 271"/>
                  <a:gd name="T22" fmla="*/ 42 w 377"/>
                  <a:gd name="T23" fmla="*/ 178 h 271"/>
                  <a:gd name="T24" fmla="*/ 0 w 377"/>
                  <a:gd name="T25" fmla="*/ 207 h 271"/>
                  <a:gd name="T26" fmla="*/ 16 w 377"/>
                  <a:gd name="T27" fmla="*/ 255 h 271"/>
                  <a:gd name="T28" fmla="*/ 67 w 377"/>
                  <a:gd name="T29" fmla="*/ 255 h 271"/>
                  <a:gd name="T30" fmla="*/ 83 w 377"/>
                  <a:gd name="T31" fmla="*/ 207 h 271"/>
                  <a:gd name="T32" fmla="*/ 176 w 377"/>
                  <a:gd name="T33" fmla="*/ 192 h 271"/>
                  <a:gd name="T34" fmla="*/ 226 w 377"/>
                  <a:gd name="T35" fmla="*/ 192 h 271"/>
                  <a:gd name="T36" fmla="*/ 243 w 377"/>
                  <a:gd name="T37" fmla="*/ 144 h 271"/>
                  <a:gd name="T38" fmla="*/ 201 w 377"/>
                  <a:gd name="T39" fmla="*/ 114 h 271"/>
                  <a:gd name="T40" fmla="*/ 159 w 377"/>
                  <a:gd name="T41" fmla="*/ 144 h 271"/>
                  <a:gd name="T42" fmla="*/ 176 w 377"/>
                  <a:gd name="T43" fmla="*/ 192 h 271"/>
                  <a:gd name="T44" fmla="*/ 319 w 377"/>
                  <a:gd name="T45" fmla="*/ 164 h 271"/>
                  <a:gd name="T46" fmla="*/ 277 w 377"/>
                  <a:gd name="T47" fmla="*/ 135 h 271"/>
                  <a:gd name="T48" fmla="*/ 236 w 377"/>
                  <a:gd name="T49" fmla="*/ 164 h 271"/>
                  <a:gd name="T50" fmla="*/ 252 w 377"/>
                  <a:gd name="T51" fmla="*/ 214 h 271"/>
                  <a:gd name="T52" fmla="*/ 303 w 377"/>
                  <a:gd name="T53" fmla="*/ 214 h 271"/>
                  <a:gd name="T54" fmla="*/ 377 w 377"/>
                  <a:gd name="T55" fmla="*/ 223 h 271"/>
                  <a:gd name="T56" fmla="*/ 337 w 377"/>
                  <a:gd name="T57" fmla="*/ 194 h 271"/>
                  <a:gd name="T58" fmla="*/ 296 w 377"/>
                  <a:gd name="T59" fmla="*/ 223 h 271"/>
                  <a:gd name="T60" fmla="*/ 310 w 377"/>
                  <a:gd name="T61" fmla="*/ 271 h 271"/>
                  <a:gd name="T62" fmla="*/ 363 w 377"/>
                  <a:gd name="T63" fmla="*/ 271 h 271"/>
                  <a:gd name="T64" fmla="*/ 377 w 377"/>
                  <a:gd name="T65" fmla="*/ 223 h 271"/>
                  <a:gd name="T66" fmla="*/ 300 w 377"/>
                  <a:gd name="T67" fmla="*/ 112 h 271"/>
                  <a:gd name="T68" fmla="*/ 321 w 377"/>
                  <a:gd name="T69" fmla="*/ 96 h 271"/>
                  <a:gd name="T70" fmla="*/ 314 w 377"/>
                  <a:gd name="T71" fmla="*/ 73 h 271"/>
                  <a:gd name="T72" fmla="*/ 289 w 377"/>
                  <a:gd name="T73" fmla="*/ 73 h 271"/>
                  <a:gd name="T74" fmla="*/ 282 w 377"/>
                  <a:gd name="T75" fmla="*/ 96 h 271"/>
                  <a:gd name="T76" fmla="*/ 83 w 377"/>
                  <a:gd name="T77" fmla="*/ 64 h 271"/>
                  <a:gd name="T78" fmla="*/ 125 w 377"/>
                  <a:gd name="T79" fmla="*/ 64 h 271"/>
                  <a:gd name="T80" fmla="*/ 139 w 377"/>
                  <a:gd name="T81" fmla="*/ 23 h 271"/>
                  <a:gd name="T82" fmla="*/ 104 w 377"/>
                  <a:gd name="T83" fmla="*/ 0 h 271"/>
                  <a:gd name="T84" fmla="*/ 69 w 377"/>
                  <a:gd name="T85" fmla="*/ 23 h 271"/>
                  <a:gd name="T86" fmla="*/ 83 w 377"/>
                  <a:gd name="T87" fmla="*/ 64 h 271"/>
                  <a:gd name="T88" fmla="*/ 201 w 377"/>
                  <a:gd name="T89" fmla="*/ 201 h 271"/>
                  <a:gd name="T90" fmla="*/ 169 w 377"/>
                  <a:gd name="T91" fmla="*/ 226 h 271"/>
                  <a:gd name="T92" fmla="*/ 183 w 377"/>
                  <a:gd name="T93" fmla="*/ 262 h 271"/>
                  <a:gd name="T94" fmla="*/ 222 w 377"/>
                  <a:gd name="T95" fmla="*/ 262 h 271"/>
                  <a:gd name="T96" fmla="*/ 233 w 377"/>
                  <a:gd name="T97" fmla="*/ 226 h 2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377" h="271">
                    <a:moveTo>
                      <a:pt x="51" y="162"/>
                    </a:moveTo>
                    <a:lnTo>
                      <a:pt x="81" y="146"/>
                    </a:lnTo>
                    <a:lnTo>
                      <a:pt x="111" y="162"/>
                    </a:lnTo>
                    <a:lnTo>
                      <a:pt x="106" y="128"/>
                    </a:lnTo>
                    <a:lnTo>
                      <a:pt x="132" y="103"/>
                    </a:lnTo>
                    <a:lnTo>
                      <a:pt x="97" y="98"/>
                    </a:lnTo>
                    <a:lnTo>
                      <a:pt x="81" y="66"/>
                    </a:lnTo>
                    <a:lnTo>
                      <a:pt x="65" y="98"/>
                    </a:lnTo>
                    <a:lnTo>
                      <a:pt x="30" y="103"/>
                    </a:lnTo>
                    <a:lnTo>
                      <a:pt x="55" y="128"/>
                    </a:lnTo>
                    <a:lnTo>
                      <a:pt x="51" y="162"/>
                    </a:lnTo>
                    <a:close/>
                    <a:moveTo>
                      <a:pt x="139" y="169"/>
                    </a:moveTo>
                    <a:lnTo>
                      <a:pt x="127" y="144"/>
                    </a:lnTo>
                    <a:lnTo>
                      <a:pt x="113" y="169"/>
                    </a:lnTo>
                    <a:lnTo>
                      <a:pt x="85" y="173"/>
                    </a:lnTo>
                    <a:lnTo>
                      <a:pt x="106" y="194"/>
                    </a:lnTo>
                    <a:lnTo>
                      <a:pt x="102" y="221"/>
                    </a:lnTo>
                    <a:lnTo>
                      <a:pt x="127" y="207"/>
                    </a:lnTo>
                    <a:lnTo>
                      <a:pt x="152" y="221"/>
                    </a:lnTo>
                    <a:lnTo>
                      <a:pt x="148" y="194"/>
                    </a:lnTo>
                    <a:lnTo>
                      <a:pt x="169" y="173"/>
                    </a:lnTo>
                    <a:lnTo>
                      <a:pt x="139" y="169"/>
                    </a:lnTo>
                    <a:close/>
                    <a:moveTo>
                      <a:pt x="55" y="205"/>
                    </a:moveTo>
                    <a:lnTo>
                      <a:pt x="42" y="178"/>
                    </a:lnTo>
                    <a:lnTo>
                      <a:pt x="30" y="205"/>
                    </a:lnTo>
                    <a:lnTo>
                      <a:pt x="0" y="207"/>
                    </a:lnTo>
                    <a:lnTo>
                      <a:pt x="21" y="228"/>
                    </a:lnTo>
                    <a:lnTo>
                      <a:pt x="16" y="255"/>
                    </a:lnTo>
                    <a:lnTo>
                      <a:pt x="42" y="244"/>
                    </a:lnTo>
                    <a:lnTo>
                      <a:pt x="67" y="255"/>
                    </a:lnTo>
                    <a:lnTo>
                      <a:pt x="62" y="228"/>
                    </a:lnTo>
                    <a:lnTo>
                      <a:pt x="83" y="207"/>
                    </a:lnTo>
                    <a:lnTo>
                      <a:pt x="55" y="205"/>
                    </a:lnTo>
                    <a:close/>
                    <a:moveTo>
                      <a:pt x="176" y="192"/>
                    </a:moveTo>
                    <a:lnTo>
                      <a:pt x="201" y="180"/>
                    </a:lnTo>
                    <a:lnTo>
                      <a:pt x="226" y="192"/>
                    </a:lnTo>
                    <a:lnTo>
                      <a:pt x="222" y="164"/>
                    </a:lnTo>
                    <a:lnTo>
                      <a:pt x="243" y="144"/>
                    </a:lnTo>
                    <a:lnTo>
                      <a:pt x="213" y="141"/>
                    </a:lnTo>
                    <a:lnTo>
                      <a:pt x="201" y="114"/>
                    </a:lnTo>
                    <a:lnTo>
                      <a:pt x="187" y="141"/>
                    </a:lnTo>
                    <a:lnTo>
                      <a:pt x="159" y="144"/>
                    </a:lnTo>
                    <a:lnTo>
                      <a:pt x="180" y="164"/>
                    </a:lnTo>
                    <a:lnTo>
                      <a:pt x="176" y="192"/>
                    </a:lnTo>
                    <a:close/>
                    <a:moveTo>
                      <a:pt x="298" y="185"/>
                    </a:moveTo>
                    <a:lnTo>
                      <a:pt x="319" y="164"/>
                    </a:lnTo>
                    <a:lnTo>
                      <a:pt x="291" y="162"/>
                    </a:lnTo>
                    <a:lnTo>
                      <a:pt x="277" y="135"/>
                    </a:lnTo>
                    <a:lnTo>
                      <a:pt x="266" y="162"/>
                    </a:lnTo>
                    <a:lnTo>
                      <a:pt x="236" y="164"/>
                    </a:lnTo>
                    <a:lnTo>
                      <a:pt x="256" y="185"/>
                    </a:lnTo>
                    <a:lnTo>
                      <a:pt x="252" y="214"/>
                    </a:lnTo>
                    <a:lnTo>
                      <a:pt x="277" y="201"/>
                    </a:lnTo>
                    <a:lnTo>
                      <a:pt x="303" y="214"/>
                    </a:lnTo>
                    <a:lnTo>
                      <a:pt x="298" y="185"/>
                    </a:lnTo>
                    <a:close/>
                    <a:moveTo>
                      <a:pt x="377" y="223"/>
                    </a:moveTo>
                    <a:lnTo>
                      <a:pt x="349" y="219"/>
                    </a:lnTo>
                    <a:lnTo>
                      <a:pt x="337" y="194"/>
                    </a:lnTo>
                    <a:lnTo>
                      <a:pt x="324" y="219"/>
                    </a:lnTo>
                    <a:lnTo>
                      <a:pt x="296" y="223"/>
                    </a:lnTo>
                    <a:lnTo>
                      <a:pt x="317" y="244"/>
                    </a:lnTo>
                    <a:lnTo>
                      <a:pt x="310" y="271"/>
                    </a:lnTo>
                    <a:lnTo>
                      <a:pt x="337" y="258"/>
                    </a:lnTo>
                    <a:lnTo>
                      <a:pt x="363" y="271"/>
                    </a:lnTo>
                    <a:lnTo>
                      <a:pt x="358" y="244"/>
                    </a:lnTo>
                    <a:lnTo>
                      <a:pt x="377" y="223"/>
                    </a:lnTo>
                    <a:close/>
                    <a:moveTo>
                      <a:pt x="275" y="126"/>
                    </a:moveTo>
                    <a:lnTo>
                      <a:pt x="300" y="112"/>
                    </a:lnTo>
                    <a:lnTo>
                      <a:pt x="328" y="126"/>
                    </a:lnTo>
                    <a:lnTo>
                      <a:pt x="321" y="96"/>
                    </a:lnTo>
                    <a:lnTo>
                      <a:pt x="342" y="78"/>
                    </a:lnTo>
                    <a:lnTo>
                      <a:pt x="314" y="73"/>
                    </a:lnTo>
                    <a:lnTo>
                      <a:pt x="300" y="48"/>
                    </a:lnTo>
                    <a:lnTo>
                      <a:pt x="289" y="73"/>
                    </a:lnTo>
                    <a:lnTo>
                      <a:pt x="261" y="78"/>
                    </a:lnTo>
                    <a:lnTo>
                      <a:pt x="282" y="96"/>
                    </a:lnTo>
                    <a:lnTo>
                      <a:pt x="275" y="126"/>
                    </a:lnTo>
                    <a:close/>
                    <a:moveTo>
                      <a:pt x="83" y="64"/>
                    </a:moveTo>
                    <a:lnTo>
                      <a:pt x="104" y="53"/>
                    </a:lnTo>
                    <a:lnTo>
                      <a:pt x="125" y="64"/>
                    </a:lnTo>
                    <a:lnTo>
                      <a:pt x="120" y="41"/>
                    </a:lnTo>
                    <a:lnTo>
                      <a:pt x="139" y="23"/>
                    </a:lnTo>
                    <a:lnTo>
                      <a:pt x="116" y="21"/>
                    </a:lnTo>
                    <a:lnTo>
                      <a:pt x="104" y="0"/>
                    </a:lnTo>
                    <a:lnTo>
                      <a:pt x="95" y="21"/>
                    </a:lnTo>
                    <a:lnTo>
                      <a:pt x="69" y="23"/>
                    </a:lnTo>
                    <a:lnTo>
                      <a:pt x="88" y="41"/>
                    </a:lnTo>
                    <a:lnTo>
                      <a:pt x="83" y="64"/>
                    </a:lnTo>
                    <a:close/>
                    <a:moveTo>
                      <a:pt x="213" y="221"/>
                    </a:moveTo>
                    <a:lnTo>
                      <a:pt x="201" y="201"/>
                    </a:lnTo>
                    <a:lnTo>
                      <a:pt x="192" y="221"/>
                    </a:lnTo>
                    <a:lnTo>
                      <a:pt x="169" y="226"/>
                    </a:lnTo>
                    <a:lnTo>
                      <a:pt x="185" y="242"/>
                    </a:lnTo>
                    <a:lnTo>
                      <a:pt x="183" y="262"/>
                    </a:lnTo>
                    <a:lnTo>
                      <a:pt x="201" y="253"/>
                    </a:lnTo>
                    <a:lnTo>
                      <a:pt x="222" y="262"/>
                    </a:lnTo>
                    <a:lnTo>
                      <a:pt x="217" y="242"/>
                    </a:lnTo>
                    <a:lnTo>
                      <a:pt x="233" y="226"/>
                    </a:lnTo>
                    <a:lnTo>
                      <a:pt x="213" y="221"/>
                    </a:lnTo>
                    <a:close/>
                  </a:path>
                </a:pathLst>
              </a:custGeom>
              <a:solidFill>
                <a:srgbClr val="FF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194872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18">
            <a:extLst>
              <a:ext uri="{FF2B5EF4-FFF2-40B4-BE49-F238E27FC236}">
                <a16:creationId xmlns:a16="http://schemas.microsoft.com/office/drawing/2014/main" id="{D4B01E84-F946-459E-B1E6-6988D1C06F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65537" y="4746625"/>
            <a:ext cx="4929188" cy="3190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1" name="Rectangle 30">
            <a:extLst>
              <a:ext uri="{FF2B5EF4-FFF2-40B4-BE49-F238E27FC236}">
                <a16:creationId xmlns:a16="http://schemas.microsoft.com/office/drawing/2014/main" id="{8705A33E-CE87-4C95-A45A-29DA60170E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64212" y="4852988"/>
            <a:ext cx="95250" cy="95250"/>
          </a:xfrm>
          <a:prstGeom prst="rect">
            <a:avLst/>
          </a:prstGeom>
          <a:solidFill>
            <a:schemeClr val="accent2"/>
          </a:solidFill>
          <a:ln w="3175">
            <a:solidFill>
              <a:schemeClr val="tx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Rectangle 34">
            <a:extLst>
              <a:ext uri="{FF2B5EF4-FFF2-40B4-BE49-F238E27FC236}">
                <a16:creationId xmlns:a16="http://schemas.microsoft.com/office/drawing/2014/main" id="{61B4A787-88FA-4DB4-B55B-227884E30A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05738" y="4852988"/>
            <a:ext cx="95250" cy="95250"/>
          </a:xfrm>
          <a:prstGeom prst="rect">
            <a:avLst/>
          </a:prstGeom>
          <a:solidFill>
            <a:schemeClr val="accent6"/>
          </a:solidFill>
          <a:ln w="9525">
            <a:solidFill>
              <a:schemeClr val="tx1"/>
            </a:solidFill>
            <a:miter lim="800000"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3" name="Rectangle 28">
            <a:extLst>
              <a:ext uri="{FF2B5EF4-FFF2-40B4-BE49-F238E27FC236}">
                <a16:creationId xmlns:a16="http://schemas.microsoft.com/office/drawing/2014/main" id="{E3027422-FF84-4914-835F-BD7CBDB987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88568" y="4852988"/>
            <a:ext cx="93663" cy="95250"/>
          </a:xfrm>
          <a:prstGeom prst="rect">
            <a:avLst/>
          </a:prstGeom>
          <a:solidFill>
            <a:schemeClr val="accent1"/>
          </a:solidFill>
          <a:ln w="3175">
            <a:solidFill>
              <a:schemeClr val="tx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bg1">
                    <a:lumMod val="75000"/>
                  </a:schemeClr>
                </a:solidFill>
              </a:rPr>
              <a:pPr/>
              <a:t>6</a:t>
            </a:fld>
            <a:endParaRPr lang="en-US" dirty="0">
              <a:solidFill>
                <a:schemeClr val="bg1">
                  <a:lumMod val="75000"/>
                </a:schemeClr>
              </a:solidFill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8BD3BDF-62BC-4FAB-B9CB-CF96B54F4F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525" y="1588"/>
            <a:ext cx="12214226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Rectangle 19">
            <a:extLst>
              <a:ext uri="{FF2B5EF4-FFF2-40B4-BE49-F238E27FC236}">
                <a16:creationId xmlns:a16="http://schemas.microsoft.com/office/drawing/2014/main" id="{0DFEA2C8-0609-46B5-B5CE-F7AE6F6EE8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2637" y="4746625"/>
            <a:ext cx="982663" cy="31908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Rectangle 20">
            <a:extLst>
              <a:ext uri="{FF2B5EF4-FFF2-40B4-BE49-F238E27FC236}">
                <a16:creationId xmlns:a16="http://schemas.microsoft.com/office/drawing/2014/main" id="{446D7346-C8F9-45A1-82D4-B4CC361747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16700" y="4746625"/>
            <a:ext cx="982663" cy="31908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Rectangle 36">
            <a:extLst>
              <a:ext uri="{FF2B5EF4-FFF2-40B4-BE49-F238E27FC236}">
                <a16:creationId xmlns:a16="http://schemas.microsoft.com/office/drawing/2014/main" id="{176CCC8F-1AD1-4436-A50D-B863AB66B2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20025" y="5397500"/>
            <a:ext cx="4763" cy="465138"/>
          </a:xfrm>
          <a:prstGeom prst="rect">
            <a:avLst/>
          </a:prstGeom>
          <a:solidFill>
            <a:srgbClr val="BCBEC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37">
            <a:extLst>
              <a:ext uri="{FF2B5EF4-FFF2-40B4-BE49-F238E27FC236}">
                <a16:creationId xmlns:a16="http://schemas.microsoft.com/office/drawing/2014/main" id="{03F3DC72-8612-4BC5-8620-372A72EAE13D}"/>
              </a:ext>
            </a:extLst>
          </p:cNvPr>
          <p:cNvSpPr>
            <a:spLocks/>
          </p:cNvSpPr>
          <p:nvPr/>
        </p:nvSpPr>
        <p:spPr bwMode="auto">
          <a:xfrm>
            <a:off x="7820025" y="5397500"/>
            <a:ext cx="4763" cy="465138"/>
          </a:xfrm>
          <a:custGeom>
            <a:avLst/>
            <a:gdLst>
              <a:gd name="T0" fmla="*/ 0 w 3"/>
              <a:gd name="T1" fmla="*/ 0 h 293"/>
              <a:gd name="T2" fmla="*/ 0 w 3"/>
              <a:gd name="T3" fmla="*/ 293 h 293"/>
              <a:gd name="T4" fmla="*/ 3 w 3"/>
              <a:gd name="T5" fmla="*/ 293 h 293"/>
              <a:gd name="T6" fmla="*/ 3 w 3"/>
              <a:gd name="T7" fmla="*/ 0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293">
                <a:moveTo>
                  <a:pt x="0" y="0"/>
                </a:moveTo>
                <a:lnTo>
                  <a:pt x="0" y="293"/>
                </a:lnTo>
                <a:lnTo>
                  <a:pt x="3" y="293"/>
                </a:lnTo>
                <a:lnTo>
                  <a:pt x="3" y="0"/>
                </a:lnTo>
              </a:path>
            </a:pathLst>
          </a:custGeom>
          <a:noFill/>
          <a:ln w="12700">
            <a:solidFill>
              <a:schemeClr val="bg1">
                <a:lumMod val="6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Rectangle 38">
            <a:extLst>
              <a:ext uri="{FF2B5EF4-FFF2-40B4-BE49-F238E27FC236}">
                <a16:creationId xmlns:a16="http://schemas.microsoft.com/office/drawing/2014/main" id="{5087314E-7107-4FE5-9583-A025FBDF1D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79962" y="5397500"/>
            <a:ext cx="6350" cy="465138"/>
          </a:xfrm>
          <a:prstGeom prst="rect">
            <a:avLst/>
          </a:prstGeom>
          <a:solidFill>
            <a:srgbClr val="BCBEC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39">
            <a:extLst>
              <a:ext uri="{FF2B5EF4-FFF2-40B4-BE49-F238E27FC236}">
                <a16:creationId xmlns:a16="http://schemas.microsoft.com/office/drawing/2014/main" id="{B52ECB05-C20C-4F83-9E65-B2B62897E4BD}"/>
              </a:ext>
            </a:extLst>
          </p:cNvPr>
          <p:cNvSpPr>
            <a:spLocks/>
          </p:cNvSpPr>
          <p:nvPr/>
        </p:nvSpPr>
        <p:spPr bwMode="auto">
          <a:xfrm>
            <a:off x="4779962" y="5397500"/>
            <a:ext cx="6350" cy="465138"/>
          </a:xfrm>
          <a:custGeom>
            <a:avLst/>
            <a:gdLst>
              <a:gd name="T0" fmla="*/ 0 w 4"/>
              <a:gd name="T1" fmla="*/ 0 h 293"/>
              <a:gd name="T2" fmla="*/ 0 w 4"/>
              <a:gd name="T3" fmla="*/ 293 h 293"/>
              <a:gd name="T4" fmla="*/ 4 w 4"/>
              <a:gd name="T5" fmla="*/ 293 h 293"/>
              <a:gd name="T6" fmla="*/ 4 w 4"/>
              <a:gd name="T7" fmla="*/ 0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293">
                <a:moveTo>
                  <a:pt x="0" y="0"/>
                </a:moveTo>
                <a:lnTo>
                  <a:pt x="0" y="293"/>
                </a:lnTo>
                <a:lnTo>
                  <a:pt x="4" y="293"/>
                </a:lnTo>
                <a:lnTo>
                  <a:pt x="4" y="0"/>
                </a:lnTo>
              </a:path>
            </a:pathLst>
          </a:custGeom>
          <a:noFill/>
          <a:ln w="12700">
            <a:solidFill>
              <a:schemeClr val="bg1">
                <a:lumMod val="6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Rectangle 28">
            <a:extLst>
              <a:ext uri="{FF2B5EF4-FFF2-40B4-BE49-F238E27FC236}">
                <a16:creationId xmlns:a16="http://schemas.microsoft.com/office/drawing/2014/main" id="{2C0B3F6C-68FC-4ACF-AA4D-C97B0C271E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78375" y="4852988"/>
            <a:ext cx="93663" cy="95250"/>
          </a:xfrm>
          <a:prstGeom prst="rect">
            <a:avLst/>
          </a:prstGeom>
          <a:solidFill>
            <a:schemeClr val="accent4"/>
          </a:solidFill>
          <a:ln w="3175">
            <a:solidFill>
              <a:schemeClr val="bg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C907DA78-40C8-4C59-B23C-2A8FBAF24B81}"/>
              </a:ext>
            </a:extLst>
          </p:cNvPr>
          <p:cNvSpPr txBox="1"/>
          <p:nvPr/>
        </p:nvSpPr>
        <p:spPr>
          <a:xfrm>
            <a:off x="7989096" y="5318830"/>
            <a:ext cx="2003423" cy="622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4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A7077B6A-DAF5-4053-8EBA-3C5DE4E842C5}"/>
              </a:ext>
            </a:extLst>
          </p:cNvPr>
          <p:cNvSpPr txBox="1"/>
          <p:nvPr/>
        </p:nvSpPr>
        <p:spPr>
          <a:xfrm>
            <a:off x="5301457" y="5318830"/>
            <a:ext cx="2003423" cy="622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4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36070F4B-718B-4C0D-B3E4-A2B61B27D42B}"/>
              </a:ext>
            </a:extLst>
          </p:cNvPr>
          <p:cNvSpPr txBox="1"/>
          <p:nvPr/>
        </p:nvSpPr>
        <p:spPr>
          <a:xfrm>
            <a:off x="2541590" y="5318830"/>
            <a:ext cx="2003423" cy="622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4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</a:t>
            </a:r>
          </a:p>
        </p:txBody>
      </p:sp>
      <p:sp>
        <p:nvSpPr>
          <p:cNvPr id="23" name="Rectangle 32">
            <a:extLst>
              <a:ext uri="{FF2B5EF4-FFF2-40B4-BE49-F238E27FC236}">
                <a16:creationId xmlns:a16="http://schemas.microsoft.com/office/drawing/2014/main" id="{381A28F6-8E16-4CC4-9EEF-9D3B909A7C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02438" y="4852988"/>
            <a:ext cx="95250" cy="95250"/>
          </a:xfrm>
          <a:prstGeom prst="rect">
            <a:avLst/>
          </a:prstGeom>
          <a:solidFill>
            <a:schemeClr val="accent3"/>
          </a:solidFill>
          <a:ln w="3175">
            <a:solidFill>
              <a:schemeClr val="bg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2BEA187C-2DD5-4D36-9355-42958CADD9CD}"/>
              </a:ext>
            </a:extLst>
          </p:cNvPr>
          <p:cNvSpPr/>
          <p:nvPr/>
        </p:nvSpPr>
        <p:spPr>
          <a:xfrm>
            <a:off x="-9524" y="1587"/>
            <a:ext cx="12201524" cy="474503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88328B8B-674E-4A9F-837D-71059412918A}"/>
              </a:ext>
            </a:extLst>
          </p:cNvPr>
          <p:cNvSpPr txBox="1"/>
          <p:nvPr/>
        </p:nvSpPr>
        <p:spPr>
          <a:xfrm>
            <a:off x="3869813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8F62279-E500-4432-ABF8-AC1DE320C81F}"/>
              </a:ext>
            </a:extLst>
          </p:cNvPr>
          <p:cNvSpPr txBox="1"/>
          <p:nvPr/>
        </p:nvSpPr>
        <p:spPr>
          <a:xfrm>
            <a:off x="4873113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1BA5DCB1-107B-4909-BE6E-522335A7360A}"/>
              </a:ext>
            </a:extLst>
          </p:cNvPr>
          <p:cNvSpPr txBox="1"/>
          <p:nvPr/>
        </p:nvSpPr>
        <p:spPr>
          <a:xfrm>
            <a:off x="5859462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EBE9F942-4FCF-4770-B400-E38329CFD2EE}"/>
              </a:ext>
            </a:extLst>
          </p:cNvPr>
          <p:cNvSpPr txBox="1"/>
          <p:nvPr/>
        </p:nvSpPr>
        <p:spPr>
          <a:xfrm>
            <a:off x="6900862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A65D2FA1-347B-4865-91A3-DD90D782F122}"/>
              </a:ext>
            </a:extLst>
          </p:cNvPr>
          <p:cNvSpPr txBox="1"/>
          <p:nvPr/>
        </p:nvSpPr>
        <p:spPr>
          <a:xfrm>
            <a:off x="7902856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119" name="TextBox 118">
            <a:extLst>
              <a:ext uri="{FF2B5EF4-FFF2-40B4-BE49-F238E27FC236}">
                <a16:creationId xmlns:a16="http://schemas.microsoft.com/office/drawing/2014/main" id="{F2EED885-F9B9-4626-9166-20FC41AF0367}"/>
              </a:ext>
            </a:extLst>
          </p:cNvPr>
          <p:cNvSpPr txBox="1"/>
          <p:nvPr/>
        </p:nvSpPr>
        <p:spPr>
          <a:xfrm>
            <a:off x="1185864" y="979046"/>
            <a:ext cx="3821566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3800" b="1" dirty="0">
                <a:solidFill>
                  <a:schemeClr val="accent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COLUMN INFO</a:t>
            </a:r>
          </a:p>
          <a:p>
            <a:pPr>
              <a:lnSpc>
                <a:spcPts val="2500"/>
              </a:lnSpc>
            </a:pPr>
            <a:r>
              <a:rPr lang="en-US" b="1" dirty="0">
                <a:solidFill>
                  <a:schemeClr val="tx2">
                    <a:lumMod val="7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INFOGRAPHIC PAGE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9C005BAA-FE83-45B5-96BE-0AE26DD28E14}"/>
              </a:ext>
            </a:extLst>
          </p:cNvPr>
          <p:cNvSpPr txBox="1"/>
          <p:nvPr/>
        </p:nvSpPr>
        <p:spPr>
          <a:xfrm>
            <a:off x="3932620" y="4376174"/>
            <a:ext cx="58832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15%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F0AFFDA9-0C82-4D6E-BF71-ECB67DC40A54}"/>
              </a:ext>
            </a:extLst>
          </p:cNvPr>
          <p:cNvSpPr txBox="1"/>
          <p:nvPr/>
        </p:nvSpPr>
        <p:spPr>
          <a:xfrm>
            <a:off x="4815712" y="4384308"/>
            <a:ext cx="5119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4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26%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16520967-E3A1-4FF4-B02C-D1222336117E}"/>
              </a:ext>
            </a:extLst>
          </p:cNvPr>
          <p:cNvSpPr txBox="1"/>
          <p:nvPr/>
        </p:nvSpPr>
        <p:spPr>
          <a:xfrm>
            <a:off x="5762475" y="4390558"/>
            <a:ext cx="58832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2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43%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A1C8FD6B-643A-49E6-9295-7CE9BE666759}"/>
              </a:ext>
            </a:extLst>
          </p:cNvPr>
          <p:cNvSpPr txBox="1"/>
          <p:nvPr/>
        </p:nvSpPr>
        <p:spPr>
          <a:xfrm>
            <a:off x="6782016" y="4376174"/>
            <a:ext cx="58832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3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43%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6C35CE2B-A466-48FD-9B72-7276C2B16644}"/>
              </a:ext>
            </a:extLst>
          </p:cNvPr>
          <p:cNvSpPr txBox="1"/>
          <p:nvPr/>
        </p:nvSpPr>
        <p:spPr>
          <a:xfrm>
            <a:off x="7661535" y="4390558"/>
            <a:ext cx="58832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6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43%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9C8B1AC-20F8-444F-B3FC-0055C498CCA0}"/>
              </a:ext>
            </a:extLst>
          </p:cNvPr>
          <p:cNvSpPr/>
          <p:nvPr/>
        </p:nvSpPr>
        <p:spPr>
          <a:xfrm>
            <a:off x="1289050" y="2933701"/>
            <a:ext cx="1568450" cy="13795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4B50E87-F107-4669-806F-000720849BAD}"/>
              </a:ext>
            </a:extLst>
          </p:cNvPr>
          <p:cNvSpPr/>
          <p:nvPr/>
        </p:nvSpPr>
        <p:spPr>
          <a:xfrm>
            <a:off x="3298031" y="2933701"/>
            <a:ext cx="1568450" cy="13795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9A4B694F-13C9-4066-A7DE-36F96CB899B7}"/>
              </a:ext>
            </a:extLst>
          </p:cNvPr>
          <p:cNvSpPr/>
          <p:nvPr/>
        </p:nvSpPr>
        <p:spPr>
          <a:xfrm>
            <a:off x="5307012" y="2933701"/>
            <a:ext cx="1568450" cy="13795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112F4A4E-34D6-433E-AB87-9B5956212F9F}"/>
              </a:ext>
            </a:extLst>
          </p:cNvPr>
          <p:cNvSpPr/>
          <p:nvPr/>
        </p:nvSpPr>
        <p:spPr>
          <a:xfrm>
            <a:off x="7315993" y="2933701"/>
            <a:ext cx="1568450" cy="137953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104FE636-CD50-48D5-8789-750EF786F398}"/>
              </a:ext>
            </a:extLst>
          </p:cNvPr>
          <p:cNvSpPr/>
          <p:nvPr/>
        </p:nvSpPr>
        <p:spPr>
          <a:xfrm>
            <a:off x="9324975" y="2933701"/>
            <a:ext cx="1568450" cy="1379538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Freeform 63">
            <a:extLst>
              <a:ext uri="{FF2B5EF4-FFF2-40B4-BE49-F238E27FC236}">
                <a16:creationId xmlns:a16="http://schemas.microsoft.com/office/drawing/2014/main" id="{74A030A5-3B4D-444D-AE0E-A0D887A10978}"/>
              </a:ext>
            </a:extLst>
          </p:cNvPr>
          <p:cNvSpPr>
            <a:spLocks noEditPoints="1"/>
          </p:cNvSpPr>
          <p:nvPr/>
        </p:nvSpPr>
        <p:spPr bwMode="auto">
          <a:xfrm>
            <a:off x="5861063" y="3387902"/>
            <a:ext cx="460348" cy="471136"/>
          </a:xfrm>
          <a:custGeom>
            <a:avLst/>
            <a:gdLst>
              <a:gd name="T0" fmla="*/ 19 w 56"/>
              <a:gd name="T1" fmla="*/ 27 h 55"/>
              <a:gd name="T2" fmla="*/ 37 w 56"/>
              <a:gd name="T3" fmla="*/ 27 h 55"/>
              <a:gd name="T4" fmla="*/ 28 w 56"/>
              <a:gd name="T5" fmla="*/ 33 h 55"/>
              <a:gd name="T6" fmla="*/ 28 w 56"/>
              <a:gd name="T7" fmla="*/ 22 h 55"/>
              <a:gd name="T8" fmla="*/ 28 w 56"/>
              <a:gd name="T9" fmla="*/ 33 h 55"/>
              <a:gd name="T10" fmla="*/ 49 w 56"/>
              <a:gd name="T11" fmla="*/ 31 h 55"/>
              <a:gd name="T12" fmla="*/ 49 w 56"/>
              <a:gd name="T13" fmla="*/ 23 h 55"/>
              <a:gd name="T14" fmla="*/ 55 w 56"/>
              <a:gd name="T15" fmla="*/ 16 h 55"/>
              <a:gd name="T16" fmla="*/ 46 w 56"/>
              <a:gd name="T17" fmla="*/ 8 h 55"/>
              <a:gd name="T18" fmla="*/ 35 w 56"/>
              <a:gd name="T19" fmla="*/ 6 h 55"/>
              <a:gd name="T20" fmla="*/ 32 w 56"/>
              <a:gd name="T21" fmla="*/ 0 h 55"/>
              <a:gd name="T22" fmla="*/ 21 w 56"/>
              <a:gd name="T23" fmla="*/ 3 h 55"/>
              <a:gd name="T24" fmla="*/ 14 w 56"/>
              <a:gd name="T25" fmla="*/ 10 h 55"/>
              <a:gd name="T26" fmla="*/ 5 w 56"/>
              <a:gd name="T27" fmla="*/ 9 h 55"/>
              <a:gd name="T28" fmla="*/ 2 w 56"/>
              <a:gd name="T29" fmla="*/ 21 h 55"/>
              <a:gd name="T30" fmla="*/ 6 w 56"/>
              <a:gd name="T31" fmla="*/ 27 h 55"/>
              <a:gd name="T32" fmla="*/ 2 w 56"/>
              <a:gd name="T33" fmla="*/ 34 h 55"/>
              <a:gd name="T34" fmla="*/ 5 w 56"/>
              <a:gd name="T35" fmla="*/ 45 h 55"/>
              <a:gd name="T36" fmla="*/ 14 w 56"/>
              <a:gd name="T37" fmla="*/ 44 h 55"/>
              <a:gd name="T38" fmla="*/ 21 w 56"/>
              <a:gd name="T39" fmla="*/ 51 h 55"/>
              <a:gd name="T40" fmla="*/ 32 w 56"/>
              <a:gd name="T41" fmla="*/ 55 h 55"/>
              <a:gd name="T42" fmla="*/ 35 w 56"/>
              <a:gd name="T43" fmla="*/ 48 h 55"/>
              <a:gd name="T44" fmla="*/ 46 w 56"/>
              <a:gd name="T45" fmla="*/ 46 h 55"/>
              <a:gd name="T46" fmla="*/ 55 w 56"/>
              <a:gd name="T47" fmla="*/ 39 h 55"/>
              <a:gd name="T48" fmla="*/ 51 w 56"/>
              <a:gd name="T49" fmla="*/ 38 h 55"/>
              <a:gd name="T50" fmla="*/ 47 w 56"/>
              <a:gd name="T51" fmla="*/ 42 h 55"/>
              <a:gd name="T52" fmla="*/ 32 w 56"/>
              <a:gd name="T53" fmla="*/ 45 h 55"/>
              <a:gd name="T54" fmla="*/ 30 w 56"/>
              <a:gd name="T55" fmla="*/ 51 h 55"/>
              <a:gd name="T56" fmla="*/ 24 w 56"/>
              <a:gd name="T57" fmla="*/ 49 h 55"/>
              <a:gd name="T58" fmla="*/ 14 w 56"/>
              <a:gd name="T59" fmla="*/ 39 h 55"/>
              <a:gd name="T60" fmla="*/ 7 w 56"/>
              <a:gd name="T61" fmla="*/ 42 h 55"/>
              <a:gd name="T62" fmla="*/ 6 w 56"/>
              <a:gd name="T63" fmla="*/ 36 h 55"/>
              <a:gd name="T64" fmla="*/ 10 w 56"/>
              <a:gd name="T65" fmla="*/ 27 h 55"/>
              <a:gd name="T66" fmla="*/ 6 w 56"/>
              <a:gd name="T67" fmla="*/ 18 h 55"/>
              <a:gd name="T68" fmla="*/ 7 w 56"/>
              <a:gd name="T69" fmla="*/ 13 h 55"/>
              <a:gd name="T70" fmla="*/ 14 w 56"/>
              <a:gd name="T71" fmla="*/ 15 h 55"/>
              <a:gd name="T72" fmla="*/ 24 w 56"/>
              <a:gd name="T73" fmla="*/ 5 h 55"/>
              <a:gd name="T74" fmla="*/ 30 w 56"/>
              <a:gd name="T75" fmla="*/ 3 h 55"/>
              <a:gd name="T76" fmla="*/ 32 w 56"/>
              <a:gd name="T77" fmla="*/ 9 h 55"/>
              <a:gd name="T78" fmla="*/ 47 w 56"/>
              <a:gd name="T79" fmla="*/ 12 h 55"/>
              <a:gd name="T80" fmla="*/ 51 w 56"/>
              <a:gd name="T81" fmla="*/ 16 h 55"/>
              <a:gd name="T82" fmla="*/ 45 w 56"/>
              <a:gd name="T83" fmla="*/ 21 h 55"/>
              <a:gd name="T84" fmla="*/ 45 w 56"/>
              <a:gd name="T85" fmla="*/ 33 h 55"/>
              <a:gd name="T86" fmla="*/ 51 w 56"/>
              <a:gd name="T87" fmla="*/ 3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6" h="55">
                <a:moveTo>
                  <a:pt x="28" y="18"/>
                </a:moveTo>
                <a:cubicBezTo>
                  <a:pt x="23" y="18"/>
                  <a:pt x="19" y="22"/>
                  <a:pt x="19" y="27"/>
                </a:cubicBezTo>
                <a:cubicBezTo>
                  <a:pt x="19" y="32"/>
                  <a:pt x="23" y="36"/>
                  <a:pt x="28" y="36"/>
                </a:cubicBezTo>
                <a:cubicBezTo>
                  <a:pt x="33" y="36"/>
                  <a:pt x="37" y="32"/>
                  <a:pt x="37" y="27"/>
                </a:cubicBezTo>
                <a:cubicBezTo>
                  <a:pt x="37" y="22"/>
                  <a:pt x="33" y="18"/>
                  <a:pt x="28" y="18"/>
                </a:cubicBezTo>
                <a:close/>
                <a:moveTo>
                  <a:pt x="28" y="33"/>
                </a:moveTo>
                <a:cubicBezTo>
                  <a:pt x="25" y="33"/>
                  <a:pt x="23" y="30"/>
                  <a:pt x="23" y="27"/>
                </a:cubicBezTo>
                <a:cubicBezTo>
                  <a:pt x="23" y="24"/>
                  <a:pt x="25" y="22"/>
                  <a:pt x="28" y="22"/>
                </a:cubicBezTo>
                <a:cubicBezTo>
                  <a:pt x="31" y="22"/>
                  <a:pt x="34" y="24"/>
                  <a:pt x="34" y="27"/>
                </a:cubicBezTo>
                <a:cubicBezTo>
                  <a:pt x="34" y="30"/>
                  <a:pt x="31" y="33"/>
                  <a:pt x="28" y="33"/>
                </a:cubicBezTo>
                <a:close/>
                <a:moveTo>
                  <a:pt x="54" y="34"/>
                </a:moveTo>
                <a:cubicBezTo>
                  <a:pt x="49" y="31"/>
                  <a:pt x="49" y="31"/>
                  <a:pt x="49" y="31"/>
                </a:cubicBezTo>
                <a:cubicBezTo>
                  <a:pt x="50" y="30"/>
                  <a:pt x="50" y="29"/>
                  <a:pt x="50" y="27"/>
                </a:cubicBezTo>
                <a:cubicBezTo>
                  <a:pt x="50" y="26"/>
                  <a:pt x="50" y="24"/>
                  <a:pt x="49" y="23"/>
                </a:cubicBezTo>
                <a:cubicBezTo>
                  <a:pt x="54" y="21"/>
                  <a:pt x="54" y="21"/>
                  <a:pt x="54" y="21"/>
                </a:cubicBezTo>
                <a:cubicBezTo>
                  <a:pt x="56" y="20"/>
                  <a:pt x="56" y="17"/>
                  <a:pt x="55" y="16"/>
                </a:cubicBezTo>
                <a:cubicBezTo>
                  <a:pt x="51" y="9"/>
                  <a:pt x="51" y="9"/>
                  <a:pt x="51" y="9"/>
                </a:cubicBezTo>
                <a:cubicBezTo>
                  <a:pt x="50" y="8"/>
                  <a:pt x="48" y="7"/>
                  <a:pt x="46" y="8"/>
                </a:cubicBezTo>
                <a:cubicBezTo>
                  <a:pt x="42" y="10"/>
                  <a:pt x="42" y="10"/>
                  <a:pt x="42" y="10"/>
                </a:cubicBezTo>
                <a:cubicBezTo>
                  <a:pt x="40" y="9"/>
                  <a:pt x="38" y="7"/>
                  <a:pt x="35" y="6"/>
                </a:cubicBezTo>
                <a:cubicBezTo>
                  <a:pt x="35" y="3"/>
                  <a:pt x="35" y="3"/>
                  <a:pt x="35" y="3"/>
                </a:cubicBezTo>
                <a:cubicBezTo>
                  <a:pt x="35" y="1"/>
                  <a:pt x="34" y="0"/>
                  <a:pt x="32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2" y="0"/>
                  <a:pt x="21" y="1"/>
                  <a:pt x="21" y="3"/>
                </a:cubicBezTo>
                <a:cubicBezTo>
                  <a:pt x="21" y="6"/>
                  <a:pt x="21" y="6"/>
                  <a:pt x="21" y="6"/>
                </a:cubicBezTo>
                <a:cubicBezTo>
                  <a:pt x="18" y="7"/>
                  <a:pt x="16" y="9"/>
                  <a:pt x="14" y="10"/>
                </a:cubicBezTo>
                <a:cubicBezTo>
                  <a:pt x="10" y="8"/>
                  <a:pt x="10" y="8"/>
                  <a:pt x="10" y="8"/>
                </a:cubicBezTo>
                <a:cubicBezTo>
                  <a:pt x="8" y="7"/>
                  <a:pt x="6" y="8"/>
                  <a:pt x="5" y="9"/>
                </a:cubicBezTo>
                <a:cubicBezTo>
                  <a:pt x="1" y="16"/>
                  <a:pt x="1" y="16"/>
                  <a:pt x="1" y="16"/>
                </a:cubicBezTo>
                <a:cubicBezTo>
                  <a:pt x="0" y="17"/>
                  <a:pt x="1" y="20"/>
                  <a:pt x="2" y="21"/>
                </a:cubicBezTo>
                <a:cubicBezTo>
                  <a:pt x="7" y="23"/>
                  <a:pt x="7" y="23"/>
                  <a:pt x="7" y="23"/>
                </a:cubicBezTo>
                <a:cubicBezTo>
                  <a:pt x="6" y="24"/>
                  <a:pt x="6" y="26"/>
                  <a:pt x="6" y="27"/>
                </a:cubicBezTo>
                <a:cubicBezTo>
                  <a:pt x="6" y="29"/>
                  <a:pt x="6" y="30"/>
                  <a:pt x="7" y="31"/>
                </a:cubicBezTo>
                <a:cubicBezTo>
                  <a:pt x="2" y="34"/>
                  <a:pt x="2" y="34"/>
                  <a:pt x="2" y="34"/>
                </a:cubicBezTo>
                <a:cubicBezTo>
                  <a:pt x="1" y="35"/>
                  <a:pt x="0" y="37"/>
                  <a:pt x="1" y="39"/>
                </a:cubicBezTo>
                <a:cubicBezTo>
                  <a:pt x="5" y="45"/>
                  <a:pt x="5" y="45"/>
                  <a:pt x="5" y="45"/>
                </a:cubicBezTo>
                <a:cubicBezTo>
                  <a:pt x="6" y="47"/>
                  <a:pt x="8" y="47"/>
                  <a:pt x="10" y="46"/>
                </a:cubicBezTo>
                <a:cubicBezTo>
                  <a:pt x="14" y="44"/>
                  <a:pt x="14" y="44"/>
                  <a:pt x="14" y="44"/>
                </a:cubicBezTo>
                <a:cubicBezTo>
                  <a:pt x="16" y="46"/>
                  <a:pt x="18" y="47"/>
                  <a:pt x="21" y="48"/>
                </a:cubicBezTo>
                <a:cubicBezTo>
                  <a:pt x="21" y="51"/>
                  <a:pt x="21" y="51"/>
                  <a:pt x="21" y="51"/>
                </a:cubicBezTo>
                <a:cubicBezTo>
                  <a:pt x="21" y="53"/>
                  <a:pt x="22" y="55"/>
                  <a:pt x="24" y="55"/>
                </a:cubicBezTo>
                <a:cubicBezTo>
                  <a:pt x="32" y="55"/>
                  <a:pt x="32" y="55"/>
                  <a:pt x="32" y="55"/>
                </a:cubicBezTo>
                <a:cubicBezTo>
                  <a:pt x="34" y="55"/>
                  <a:pt x="35" y="53"/>
                  <a:pt x="35" y="51"/>
                </a:cubicBezTo>
                <a:cubicBezTo>
                  <a:pt x="35" y="48"/>
                  <a:pt x="35" y="48"/>
                  <a:pt x="35" y="48"/>
                </a:cubicBezTo>
                <a:cubicBezTo>
                  <a:pt x="38" y="47"/>
                  <a:pt x="40" y="46"/>
                  <a:pt x="42" y="44"/>
                </a:cubicBezTo>
                <a:cubicBezTo>
                  <a:pt x="46" y="46"/>
                  <a:pt x="46" y="46"/>
                  <a:pt x="46" y="46"/>
                </a:cubicBezTo>
                <a:cubicBezTo>
                  <a:pt x="48" y="47"/>
                  <a:pt x="50" y="47"/>
                  <a:pt x="51" y="45"/>
                </a:cubicBezTo>
                <a:cubicBezTo>
                  <a:pt x="55" y="39"/>
                  <a:pt x="55" y="39"/>
                  <a:pt x="55" y="39"/>
                </a:cubicBezTo>
                <a:cubicBezTo>
                  <a:pt x="56" y="37"/>
                  <a:pt x="56" y="35"/>
                  <a:pt x="54" y="34"/>
                </a:cubicBezTo>
                <a:close/>
                <a:moveTo>
                  <a:pt x="51" y="38"/>
                </a:moveTo>
                <a:cubicBezTo>
                  <a:pt x="49" y="42"/>
                  <a:pt x="49" y="42"/>
                  <a:pt x="49" y="42"/>
                </a:cubicBezTo>
                <a:cubicBezTo>
                  <a:pt x="49" y="42"/>
                  <a:pt x="48" y="43"/>
                  <a:pt x="47" y="42"/>
                </a:cubicBezTo>
                <a:cubicBezTo>
                  <a:pt x="42" y="39"/>
                  <a:pt x="42" y="39"/>
                  <a:pt x="42" y="39"/>
                </a:cubicBezTo>
                <a:cubicBezTo>
                  <a:pt x="39" y="42"/>
                  <a:pt x="36" y="44"/>
                  <a:pt x="32" y="45"/>
                </a:cubicBezTo>
                <a:cubicBezTo>
                  <a:pt x="32" y="49"/>
                  <a:pt x="32" y="49"/>
                  <a:pt x="32" y="49"/>
                </a:cubicBezTo>
                <a:cubicBezTo>
                  <a:pt x="32" y="50"/>
                  <a:pt x="31" y="51"/>
                  <a:pt x="30" y="51"/>
                </a:cubicBezTo>
                <a:cubicBezTo>
                  <a:pt x="26" y="51"/>
                  <a:pt x="26" y="51"/>
                  <a:pt x="26" y="51"/>
                </a:cubicBezTo>
                <a:cubicBezTo>
                  <a:pt x="25" y="51"/>
                  <a:pt x="24" y="50"/>
                  <a:pt x="24" y="49"/>
                </a:cubicBezTo>
                <a:cubicBezTo>
                  <a:pt x="24" y="45"/>
                  <a:pt x="24" y="45"/>
                  <a:pt x="24" y="45"/>
                </a:cubicBezTo>
                <a:cubicBezTo>
                  <a:pt x="20" y="44"/>
                  <a:pt x="17" y="42"/>
                  <a:pt x="14" y="39"/>
                </a:cubicBezTo>
                <a:cubicBezTo>
                  <a:pt x="9" y="42"/>
                  <a:pt x="9" y="42"/>
                  <a:pt x="9" y="42"/>
                </a:cubicBezTo>
                <a:cubicBezTo>
                  <a:pt x="9" y="43"/>
                  <a:pt x="7" y="42"/>
                  <a:pt x="7" y="42"/>
                </a:cubicBezTo>
                <a:cubicBezTo>
                  <a:pt x="5" y="38"/>
                  <a:pt x="5" y="38"/>
                  <a:pt x="5" y="38"/>
                </a:cubicBezTo>
                <a:cubicBezTo>
                  <a:pt x="5" y="38"/>
                  <a:pt x="5" y="36"/>
                  <a:pt x="6" y="36"/>
                </a:cubicBezTo>
                <a:cubicBezTo>
                  <a:pt x="11" y="33"/>
                  <a:pt x="11" y="33"/>
                  <a:pt x="11" y="33"/>
                </a:cubicBezTo>
                <a:cubicBezTo>
                  <a:pt x="10" y="31"/>
                  <a:pt x="10" y="29"/>
                  <a:pt x="10" y="27"/>
                </a:cubicBezTo>
                <a:cubicBezTo>
                  <a:pt x="10" y="25"/>
                  <a:pt x="10" y="23"/>
                  <a:pt x="11" y="21"/>
                </a:cubicBezTo>
                <a:cubicBezTo>
                  <a:pt x="6" y="18"/>
                  <a:pt x="6" y="18"/>
                  <a:pt x="6" y="18"/>
                </a:cubicBezTo>
                <a:cubicBezTo>
                  <a:pt x="5" y="18"/>
                  <a:pt x="5" y="17"/>
                  <a:pt x="5" y="16"/>
                </a:cubicBezTo>
                <a:cubicBezTo>
                  <a:pt x="7" y="13"/>
                  <a:pt x="7" y="13"/>
                  <a:pt x="7" y="13"/>
                </a:cubicBezTo>
                <a:cubicBezTo>
                  <a:pt x="7" y="12"/>
                  <a:pt x="9" y="12"/>
                  <a:pt x="9" y="12"/>
                </a:cubicBezTo>
                <a:cubicBezTo>
                  <a:pt x="14" y="15"/>
                  <a:pt x="14" y="15"/>
                  <a:pt x="14" y="15"/>
                </a:cubicBezTo>
                <a:cubicBezTo>
                  <a:pt x="17" y="12"/>
                  <a:pt x="20" y="10"/>
                  <a:pt x="24" y="9"/>
                </a:cubicBezTo>
                <a:cubicBezTo>
                  <a:pt x="24" y="5"/>
                  <a:pt x="24" y="5"/>
                  <a:pt x="24" y="5"/>
                </a:cubicBezTo>
                <a:cubicBezTo>
                  <a:pt x="24" y="4"/>
                  <a:pt x="25" y="3"/>
                  <a:pt x="26" y="3"/>
                </a:cubicBezTo>
                <a:cubicBezTo>
                  <a:pt x="30" y="3"/>
                  <a:pt x="30" y="3"/>
                  <a:pt x="30" y="3"/>
                </a:cubicBezTo>
                <a:cubicBezTo>
                  <a:pt x="31" y="3"/>
                  <a:pt x="32" y="4"/>
                  <a:pt x="32" y="5"/>
                </a:cubicBezTo>
                <a:cubicBezTo>
                  <a:pt x="32" y="9"/>
                  <a:pt x="32" y="9"/>
                  <a:pt x="32" y="9"/>
                </a:cubicBezTo>
                <a:cubicBezTo>
                  <a:pt x="36" y="10"/>
                  <a:pt x="39" y="12"/>
                  <a:pt x="42" y="15"/>
                </a:cubicBezTo>
                <a:cubicBezTo>
                  <a:pt x="47" y="12"/>
                  <a:pt x="47" y="12"/>
                  <a:pt x="47" y="12"/>
                </a:cubicBezTo>
                <a:cubicBezTo>
                  <a:pt x="48" y="12"/>
                  <a:pt x="49" y="12"/>
                  <a:pt x="49" y="13"/>
                </a:cubicBezTo>
                <a:cubicBezTo>
                  <a:pt x="51" y="16"/>
                  <a:pt x="51" y="16"/>
                  <a:pt x="51" y="16"/>
                </a:cubicBezTo>
                <a:cubicBezTo>
                  <a:pt x="52" y="17"/>
                  <a:pt x="51" y="18"/>
                  <a:pt x="50" y="18"/>
                </a:cubicBezTo>
                <a:cubicBezTo>
                  <a:pt x="45" y="21"/>
                  <a:pt x="45" y="21"/>
                  <a:pt x="45" y="21"/>
                </a:cubicBezTo>
                <a:cubicBezTo>
                  <a:pt x="46" y="23"/>
                  <a:pt x="46" y="25"/>
                  <a:pt x="46" y="27"/>
                </a:cubicBezTo>
                <a:cubicBezTo>
                  <a:pt x="46" y="29"/>
                  <a:pt x="46" y="31"/>
                  <a:pt x="45" y="33"/>
                </a:cubicBezTo>
                <a:cubicBezTo>
                  <a:pt x="50" y="36"/>
                  <a:pt x="50" y="36"/>
                  <a:pt x="50" y="36"/>
                </a:cubicBezTo>
                <a:cubicBezTo>
                  <a:pt x="51" y="36"/>
                  <a:pt x="52" y="38"/>
                  <a:pt x="51" y="3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5" name="Freeform 64">
            <a:extLst>
              <a:ext uri="{FF2B5EF4-FFF2-40B4-BE49-F238E27FC236}">
                <a16:creationId xmlns:a16="http://schemas.microsoft.com/office/drawing/2014/main" id="{91A19120-891E-4057-A30C-A5AD0DDB3729}"/>
              </a:ext>
            </a:extLst>
          </p:cNvPr>
          <p:cNvSpPr>
            <a:spLocks noEditPoints="1"/>
          </p:cNvSpPr>
          <p:nvPr/>
        </p:nvSpPr>
        <p:spPr bwMode="auto">
          <a:xfrm>
            <a:off x="3858909" y="3384895"/>
            <a:ext cx="446695" cy="477150"/>
          </a:xfrm>
          <a:custGeom>
            <a:avLst/>
            <a:gdLst>
              <a:gd name="T0" fmla="*/ 9 w 58"/>
              <a:gd name="T1" fmla="*/ 48 h 59"/>
              <a:gd name="T2" fmla="*/ 7 w 58"/>
              <a:gd name="T3" fmla="*/ 49 h 59"/>
              <a:gd name="T4" fmla="*/ 9 w 58"/>
              <a:gd name="T5" fmla="*/ 51 h 59"/>
              <a:gd name="T6" fmla="*/ 11 w 58"/>
              <a:gd name="T7" fmla="*/ 49 h 59"/>
              <a:gd name="T8" fmla="*/ 9 w 58"/>
              <a:gd name="T9" fmla="*/ 48 h 59"/>
              <a:gd name="T10" fmla="*/ 9 w 58"/>
              <a:gd name="T11" fmla="*/ 11 h 59"/>
              <a:gd name="T12" fmla="*/ 11 w 58"/>
              <a:gd name="T13" fmla="*/ 9 h 59"/>
              <a:gd name="T14" fmla="*/ 9 w 58"/>
              <a:gd name="T15" fmla="*/ 7 h 59"/>
              <a:gd name="T16" fmla="*/ 7 w 58"/>
              <a:gd name="T17" fmla="*/ 9 h 59"/>
              <a:gd name="T18" fmla="*/ 9 w 58"/>
              <a:gd name="T19" fmla="*/ 11 h 59"/>
              <a:gd name="T20" fmla="*/ 49 w 58"/>
              <a:gd name="T21" fmla="*/ 48 h 59"/>
              <a:gd name="T22" fmla="*/ 47 w 58"/>
              <a:gd name="T23" fmla="*/ 49 h 59"/>
              <a:gd name="T24" fmla="*/ 49 w 58"/>
              <a:gd name="T25" fmla="*/ 51 h 59"/>
              <a:gd name="T26" fmla="*/ 51 w 58"/>
              <a:gd name="T27" fmla="*/ 49 h 59"/>
              <a:gd name="T28" fmla="*/ 49 w 58"/>
              <a:gd name="T29" fmla="*/ 48 h 59"/>
              <a:gd name="T30" fmla="*/ 49 w 58"/>
              <a:gd name="T31" fmla="*/ 7 h 59"/>
              <a:gd name="T32" fmla="*/ 47 w 58"/>
              <a:gd name="T33" fmla="*/ 9 h 59"/>
              <a:gd name="T34" fmla="*/ 49 w 58"/>
              <a:gd name="T35" fmla="*/ 11 h 59"/>
              <a:gd name="T36" fmla="*/ 51 w 58"/>
              <a:gd name="T37" fmla="*/ 9 h 59"/>
              <a:gd name="T38" fmla="*/ 49 w 58"/>
              <a:gd name="T39" fmla="*/ 7 h 59"/>
              <a:gd name="T40" fmla="*/ 51 w 58"/>
              <a:gd name="T41" fmla="*/ 0 h 59"/>
              <a:gd name="T42" fmla="*/ 7 w 58"/>
              <a:gd name="T43" fmla="*/ 0 h 59"/>
              <a:gd name="T44" fmla="*/ 0 w 58"/>
              <a:gd name="T45" fmla="*/ 7 h 59"/>
              <a:gd name="T46" fmla="*/ 0 w 58"/>
              <a:gd name="T47" fmla="*/ 51 h 59"/>
              <a:gd name="T48" fmla="*/ 7 w 58"/>
              <a:gd name="T49" fmla="*/ 59 h 59"/>
              <a:gd name="T50" fmla="*/ 51 w 58"/>
              <a:gd name="T51" fmla="*/ 59 h 59"/>
              <a:gd name="T52" fmla="*/ 58 w 58"/>
              <a:gd name="T53" fmla="*/ 51 h 59"/>
              <a:gd name="T54" fmla="*/ 58 w 58"/>
              <a:gd name="T55" fmla="*/ 7 h 59"/>
              <a:gd name="T56" fmla="*/ 51 w 58"/>
              <a:gd name="T57" fmla="*/ 0 h 59"/>
              <a:gd name="T58" fmla="*/ 55 w 58"/>
              <a:gd name="T59" fmla="*/ 51 h 59"/>
              <a:gd name="T60" fmla="*/ 51 w 58"/>
              <a:gd name="T61" fmla="*/ 55 h 59"/>
              <a:gd name="T62" fmla="*/ 7 w 58"/>
              <a:gd name="T63" fmla="*/ 55 h 59"/>
              <a:gd name="T64" fmla="*/ 3 w 58"/>
              <a:gd name="T65" fmla="*/ 51 h 59"/>
              <a:gd name="T66" fmla="*/ 3 w 58"/>
              <a:gd name="T67" fmla="*/ 7 h 59"/>
              <a:gd name="T68" fmla="*/ 7 w 58"/>
              <a:gd name="T69" fmla="*/ 3 h 59"/>
              <a:gd name="T70" fmla="*/ 51 w 58"/>
              <a:gd name="T71" fmla="*/ 3 h 59"/>
              <a:gd name="T72" fmla="*/ 55 w 58"/>
              <a:gd name="T73" fmla="*/ 7 h 59"/>
              <a:gd name="T74" fmla="*/ 55 w 58"/>
              <a:gd name="T75" fmla="*/ 51 h 59"/>
              <a:gd name="T76" fmla="*/ 29 w 58"/>
              <a:gd name="T77" fmla="*/ 18 h 59"/>
              <a:gd name="T78" fmla="*/ 18 w 58"/>
              <a:gd name="T79" fmla="*/ 29 h 59"/>
              <a:gd name="T80" fmla="*/ 29 w 58"/>
              <a:gd name="T81" fmla="*/ 40 h 59"/>
              <a:gd name="T82" fmla="*/ 40 w 58"/>
              <a:gd name="T83" fmla="*/ 29 h 59"/>
              <a:gd name="T84" fmla="*/ 29 w 58"/>
              <a:gd name="T85" fmla="*/ 18 h 59"/>
              <a:gd name="T86" fmla="*/ 29 w 58"/>
              <a:gd name="T87" fmla="*/ 37 h 59"/>
              <a:gd name="T88" fmla="*/ 22 w 58"/>
              <a:gd name="T89" fmla="*/ 29 h 59"/>
              <a:gd name="T90" fmla="*/ 29 w 58"/>
              <a:gd name="T91" fmla="*/ 22 h 59"/>
              <a:gd name="T92" fmla="*/ 36 w 58"/>
              <a:gd name="T93" fmla="*/ 29 h 59"/>
              <a:gd name="T94" fmla="*/ 29 w 58"/>
              <a:gd name="T95" fmla="*/ 37 h 59"/>
              <a:gd name="T96" fmla="*/ 29 w 58"/>
              <a:gd name="T97" fmla="*/ 7 h 59"/>
              <a:gd name="T98" fmla="*/ 7 w 58"/>
              <a:gd name="T99" fmla="*/ 29 h 59"/>
              <a:gd name="T100" fmla="*/ 29 w 58"/>
              <a:gd name="T101" fmla="*/ 51 h 59"/>
              <a:gd name="T102" fmla="*/ 51 w 58"/>
              <a:gd name="T103" fmla="*/ 29 h 59"/>
              <a:gd name="T104" fmla="*/ 29 w 58"/>
              <a:gd name="T105" fmla="*/ 7 h 59"/>
              <a:gd name="T106" fmla="*/ 29 w 58"/>
              <a:gd name="T107" fmla="*/ 48 h 59"/>
              <a:gd name="T108" fmla="*/ 11 w 58"/>
              <a:gd name="T109" fmla="*/ 29 h 59"/>
              <a:gd name="T110" fmla="*/ 29 w 58"/>
              <a:gd name="T111" fmla="*/ 11 h 59"/>
              <a:gd name="T112" fmla="*/ 47 w 58"/>
              <a:gd name="T113" fmla="*/ 29 h 59"/>
              <a:gd name="T114" fmla="*/ 29 w 58"/>
              <a:gd name="T115" fmla="*/ 48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8" h="59">
                <a:moveTo>
                  <a:pt x="9" y="48"/>
                </a:moveTo>
                <a:cubicBezTo>
                  <a:pt x="8" y="48"/>
                  <a:pt x="7" y="48"/>
                  <a:pt x="7" y="49"/>
                </a:cubicBezTo>
                <a:cubicBezTo>
                  <a:pt x="7" y="50"/>
                  <a:pt x="8" y="51"/>
                  <a:pt x="9" y="51"/>
                </a:cubicBezTo>
                <a:cubicBezTo>
                  <a:pt x="10" y="51"/>
                  <a:pt x="11" y="50"/>
                  <a:pt x="11" y="49"/>
                </a:cubicBezTo>
                <a:cubicBezTo>
                  <a:pt x="11" y="48"/>
                  <a:pt x="10" y="48"/>
                  <a:pt x="9" y="48"/>
                </a:cubicBezTo>
                <a:close/>
                <a:moveTo>
                  <a:pt x="9" y="11"/>
                </a:moveTo>
                <a:cubicBezTo>
                  <a:pt x="10" y="11"/>
                  <a:pt x="11" y="10"/>
                  <a:pt x="11" y="9"/>
                </a:cubicBezTo>
                <a:cubicBezTo>
                  <a:pt x="11" y="8"/>
                  <a:pt x="10" y="7"/>
                  <a:pt x="9" y="7"/>
                </a:cubicBezTo>
                <a:cubicBezTo>
                  <a:pt x="8" y="7"/>
                  <a:pt x="7" y="8"/>
                  <a:pt x="7" y="9"/>
                </a:cubicBezTo>
                <a:cubicBezTo>
                  <a:pt x="7" y="10"/>
                  <a:pt x="8" y="11"/>
                  <a:pt x="9" y="11"/>
                </a:cubicBezTo>
                <a:close/>
                <a:moveTo>
                  <a:pt x="49" y="48"/>
                </a:moveTo>
                <a:cubicBezTo>
                  <a:pt x="48" y="48"/>
                  <a:pt x="47" y="48"/>
                  <a:pt x="47" y="49"/>
                </a:cubicBezTo>
                <a:cubicBezTo>
                  <a:pt x="47" y="50"/>
                  <a:pt x="48" y="51"/>
                  <a:pt x="49" y="51"/>
                </a:cubicBezTo>
                <a:cubicBezTo>
                  <a:pt x="50" y="51"/>
                  <a:pt x="51" y="50"/>
                  <a:pt x="51" y="49"/>
                </a:cubicBezTo>
                <a:cubicBezTo>
                  <a:pt x="51" y="48"/>
                  <a:pt x="50" y="48"/>
                  <a:pt x="49" y="48"/>
                </a:cubicBezTo>
                <a:close/>
                <a:moveTo>
                  <a:pt x="49" y="7"/>
                </a:moveTo>
                <a:cubicBezTo>
                  <a:pt x="48" y="7"/>
                  <a:pt x="47" y="8"/>
                  <a:pt x="47" y="9"/>
                </a:cubicBezTo>
                <a:cubicBezTo>
                  <a:pt x="47" y="10"/>
                  <a:pt x="48" y="11"/>
                  <a:pt x="49" y="11"/>
                </a:cubicBezTo>
                <a:cubicBezTo>
                  <a:pt x="50" y="11"/>
                  <a:pt x="51" y="10"/>
                  <a:pt x="51" y="9"/>
                </a:cubicBezTo>
                <a:cubicBezTo>
                  <a:pt x="51" y="8"/>
                  <a:pt x="50" y="7"/>
                  <a:pt x="49" y="7"/>
                </a:cubicBezTo>
                <a:close/>
                <a:moveTo>
                  <a:pt x="51" y="0"/>
                </a:moveTo>
                <a:cubicBezTo>
                  <a:pt x="7" y="0"/>
                  <a:pt x="7" y="0"/>
                  <a:pt x="7" y="0"/>
                </a:cubicBezTo>
                <a:cubicBezTo>
                  <a:pt x="3" y="0"/>
                  <a:pt x="0" y="3"/>
                  <a:pt x="0" y="7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5"/>
                  <a:pt x="3" y="59"/>
                  <a:pt x="7" y="59"/>
                </a:cubicBezTo>
                <a:cubicBezTo>
                  <a:pt x="51" y="59"/>
                  <a:pt x="51" y="59"/>
                  <a:pt x="51" y="59"/>
                </a:cubicBezTo>
                <a:cubicBezTo>
                  <a:pt x="55" y="59"/>
                  <a:pt x="58" y="55"/>
                  <a:pt x="58" y="51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3"/>
                  <a:pt x="55" y="0"/>
                  <a:pt x="51" y="0"/>
                </a:cubicBezTo>
                <a:close/>
                <a:moveTo>
                  <a:pt x="55" y="51"/>
                </a:moveTo>
                <a:cubicBezTo>
                  <a:pt x="55" y="53"/>
                  <a:pt x="53" y="55"/>
                  <a:pt x="51" y="55"/>
                </a:cubicBezTo>
                <a:cubicBezTo>
                  <a:pt x="7" y="55"/>
                  <a:pt x="7" y="55"/>
                  <a:pt x="7" y="55"/>
                </a:cubicBezTo>
                <a:cubicBezTo>
                  <a:pt x="5" y="55"/>
                  <a:pt x="3" y="53"/>
                  <a:pt x="3" y="51"/>
                </a:cubicBezTo>
                <a:cubicBezTo>
                  <a:pt x="3" y="7"/>
                  <a:pt x="3" y="7"/>
                  <a:pt x="3" y="7"/>
                </a:cubicBezTo>
                <a:cubicBezTo>
                  <a:pt x="3" y="5"/>
                  <a:pt x="5" y="3"/>
                  <a:pt x="7" y="3"/>
                </a:cubicBezTo>
                <a:cubicBezTo>
                  <a:pt x="51" y="3"/>
                  <a:pt x="51" y="3"/>
                  <a:pt x="51" y="3"/>
                </a:cubicBezTo>
                <a:cubicBezTo>
                  <a:pt x="53" y="3"/>
                  <a:pt x="55" y="5"/>
                  <a:pt x="55" y="7"/>
                </a:cubicBezTo>
                <a:lnTo>
                  <a:pt x="55" y="51"/>
                </a:lnTo>
                <a:close/>
                <a:moveTo>
                  <a:pt x="29" y="18"/>
                </a:moveTo>
                <a:cubicBezTo>
                  <a:pt x="23" y="18"/>
                  <a:pt x="18" y="23"/>
                  <a:pt x="18" y="29"/>
                </a:cubicBezTo>
                <a:cubicBezTo>
                  <a:pt x="18" y="35"/>
                  <a:pt x="23" y="40"/>
                  <a:pt x="29" y="40"/>
                </a:cubicBezTo>
                <a:cubicBezTo>
                  <a:pt x="35" y="40"/>
                  <a:pt x="40" y="35"/>
                  <a:pt x="40" y="29"/>
                </a:cubicBezTo>
                <a:cubicBezTo>
                  <a:pt x="40" y="23"/>
                  <a:pt x="35" y="18"/>
                  <a:pt x="29" y="18"/>
                </a:cubicBezTo>
                <a:close/>
                <a:moveTo>
                  <a:pt x="29" y="37"/>
                </a:moveTo>
                <a:cubicBezTo>
                  <a:pt x="25" y="37"/>
                  <a:pt x="22" y="33"/>
                  <a:pt x="22" y="29"/>
                </a:cubicBezTo>
                <a:cubicBezTo>
                  <a:pt x="22" y="25"/>
                  <a:pt x="25" y="22"/>
                  <a:pt x="29" y="22"/>
                </a:cubicBezTo>
                <a:cubicBezTo>
                  <a:pt x="33" y="22"/>
                  <a:pt x="36" y="25"/>
                  <a:pt x="36" y="29"/>
                </a:cubicBezTo>
                <a:cubicBezTo>
                  <a:pt x="36" y="33"/>
                  <a:pt x="33" y="37"/>
                  <a:pt x="29" y="37"/>
                </a:cubicBezTo>
                <a:close/>
                <a:moveTo>
                  <a:pt x="29" y="7"/>
                </a:moveTo>
                <a:cubicBezTo>
                  <a:pt x="17" y="7"/>
                  <a:pt x="7" y="17"/>
                  <a:pt x="7" y="29"/>
                </a:cubicBezTo>
                <a:cubicBezTo>
                  <a:pt x="7" y="41"/>
                  <a:pt x="17" y="51"/>
                  <a:pt x="29" y="51"/>
                </a:cubicBezTo>
                <a:cubicBezTo>
                  <a:pt x="41" y="51"/>
                  <a:pt x="51" y="41"/>
                  <a:pt x="51" y="29"/>
                </a:cubicBezTo>
                <a:cubicBezTo>
                  <a:pt x="51" y="17"/>
                  <a:pt x="41" y="7"/>
                  <a:pt x="29" y="7"/>
                </a:cubicBezTo>
                <a:close/>
                <a:moveTo>
                  <a:pt x="29" y="48"/>
                </a:moveTo>
                <a:cubicBezTo>
                  <a:pt x="19" y="48"/>
                  <a:pt x="11" y="39"/>
                  <a:pt x="11" y="29"/>
                </a:cubicBezTo>
                <a:cubicBezTo>
                  <a:pt x="11" y="19"/>
                  <a:pt x="19" y="11"/>
                  <a:pt x="29" y="11"/>
                </a:cubicBezTo>
                <a:cubicBezTo>
                  <a:pt x="39" y="11"/>
                  <a:pt x="47" y="19"/>
                  <a:pt x="47" y="29"/>
                </a:cubicBezTo>
                <a:cubicBezTo>
                  <a:pt x="47" y="39"/>
                  <a:pt x="39" y="48"/>
                  <a:pt x="29" y="4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7" name="Freeform 66">
            <a:extLst>
              <a:ext uri="{FF2B5EF4-FFF2-40B4-BE49-F238E27FC236}">
                <a16:creationId xmlns:a16="http://schemas.microsoft.com/office/drawing/2014/main" id="{6A09F07F-9EE6-48E5-84F4-ACFA8AB46E13}"/>
              </a:ext>
            </a:extLst>
          </p:cNvPr>
          <p:cNvSpPr>
            <a:spLocks noEditPoints="1"/>
          </p:cNvSpPr>
          <p:nvPr/>
        </p:nvSpPr>
        <p:spPr bwMode="auto">
          <a:xfrm>
            <a:off x="1846544" y="3401816"/>
            <a:ext cx="453463" cy="443309"/>
          </a:xfrm>
          <a:custGeom>
            <a:avLst/>
            <a:gdLst>
              <a:gd name="T0" fmla="*/ 51 w 59"/>
              <a:gd name="T1" fmla="*/ 7 h 55"/>
              <a:gd name="T2" fmla="*/ 40 w 59"/>
              <a:gd name="T3" fmla="*/ 7 h 55"/>
              <a:gd name="T4" fmla="*/ 40 w 59"/>
              <a:gd name="T5" fmla="*/ 3 h 55"/>
              <a:gd name="T6" fmla="*/ 37 w 59"/>
              <a:gd name="T7" fmla="*/ 0 h 55"/>
              <a:gd name="T8" fmla="*/ 22 w 59"/>
              <a:gd name="T9" fmla="*/ 0 h 55"/>
              <a:gd name="T10" fmla="*/ 18 w 59"/>
              <a:gd name="T11" fmla="*/ 3 h 55"/>
              <a:gd name="T12" fmla="*/ 18 w 59"/>
              <a:gd name="T13" fmla="*/ 7 h 55"/>
              <a:gd name="T14" fmla="*/ 7 w 59"/>
              <a:gd name="T15" fmla="*/ 7 h 55"/>
              <a:gd name="T16" fmla="*/ 0 w 59"/>
              <a:gd name="T17" fmla="*/ 14 h 55"/>
              <a:gd name="T18" fmla="*/ 0 w 59"/>
              <a:gd name="T19" fmla="*/ 47 h 55"/>
              <a:gd name="T20" fmla="*/ 7 w 59"/>
              <a:gd name="T21" fmla="*/ 55 h 55"/>
              <a:gd name="T22" fmla="*/ 51 w 59"/>
              <a:gd name="T23" fmla="*/ 55 h 55"/>
              <a:gd name="T24" fmla="*/ 59 w 59"/>
              <a:gd name="T25" fmla="*/ 47 h 55"/>
              <a:gd name="T26" fmla="*/ 59 w 59"/>
              <a:gd name="T27" fmla="*/ 14 h 55"/>
              <a:gd name="T28" fmla="*/ 51 w 59"/>
              <a:gd name="T29" fmla="*/ 7 h 55"/>
              <a:gd name="T30" fmla="*/ 22 w 59"/>
              <a:gd name="T31" fmla="*/ 5 h 55"/>
              <a:gd name="T32" fmla="*/ 24 w 59"/>
              <a:gd name="T33" fmla="*/ 3 h 55"/>
              <a:gd name="T34" fmla="*/ 35 w 59"/>
              <a:gd name="T35" fmla="*/ 3 h 55"/>
              <a:gd name="T36" fmla="*/ 37 w 59"/>
              <a:gd name="T37" fmla="*/ 5 h 55"/>
              <a:gd name="T38" fmla="*/ 37 w 59"/>
              <a:gd name="T39" fmla="*/ 7 h 55"/>
              <a:gd name="T40" fmla="*/ 22 w 59"/>
              <a:gd name="T41" fmla="*/ 7 h 55"/>
              <a:gd name="T42" fmla="*/ 22 w 59"/>
              <a:gd name="T43" fmla="*/ 5 h 55"/>
              <a:gd name="T44" fmla="*/ 55 w 59"/>
              <a:gd name="T45" fmla="*/ 47 h 55"/>
              <a:gd name="T46" fmla="*/ 51 w 59"/>
              <a:gd name="T47" fmla="*/ 51 h 55"/>
              <a:gd name="T48" fmla="*/ 7 w 59"/>
              <a:gd name="T49" fmla="*/ 51 h 55"/>
              <a:gd name="T50" fmla="*/ 4 w 59"/>
              <a:gd name="T51" fmla="*/ 47 h 55"/>
              <a:gd name="T52" fmla="*/ 4 w 59"/>
              <a:gd name="T53" fmla="*/ 27 h 55"/>
              <a:gd name="T54" fmla="*/ 22 w 59"/>
              <a:gd name="T55" fmla="*/ 27 h 55"/>
              <a:gd name="T56" fmla="*/ 22 w 59"/>
              <a:gd name="T57" fmla="*/ 29 h 55"/>
              <a:gd name="T58" fmla="*/ 29 w 59"/>
              <a:gd name="T59" fmla="*/ 36 h 55"/>
              <a:gd name="T60" fmla="*/ 37 w 59"/>
              <a:gd name="T61" fmla="*/ 29 h 55"/>
              <a:gd name="T62" fmla="*/ 36 w 59"/>
              <a:gd name="T63" fmla="*/ 27 h 55"/>
              <a:gd name="T64" fmla="*/ 55 w 59"/>
              <a:gd name="T65" fmla="*/ 27 h 55"/>
              <a:gd name="T66" fmla="*/ 55 w 59"/>
              <a:gd name="T67" fmla="*/ 47 h 55"/>
              <a:gd name="T68" fmla="*/ 26 w 59"/>
              <a:gd name="T69" fmla="*/ 29 h 55"/>
              <a:gd name="T70" fmla="*/ 26 w 59"/>
              <a:gd name="T71" fmla="*/ 27 h 55"/>
              <a:gd name="T72" fmla="*/ 32 w 59"/>
              <a:gd name="T73" fmla="*/ 27 h 55"/>
              <a:gd name="T74" fmla="*/ 33 w 59"/>
              <a:gd name="T75" fmla="*/ 29 h 55"/>
              <a:gd name="T76" fmla="*/ 29 w 59"/>
              <a:gd name="T77" fmla="*/ 33 h 55"/>
              <a:gd name="T78" fmla="*/ 26 w 59"/>
              <a:gd name="T79" fmla="*/ 29 h 55"/>
              <a:gd name="T80" fmla="*/ 55 w 59"/>
              <a:gd name="T81" fmla="*/ 23 h 55"/>
              <a:gd name="T82" fmla="*/ 4 w 59"/>
              <a:gd name="T83" fmla="*/ 23 h 55"/>
              <a:gd name="T84" fmla="*/ 4 w 59"/>
              <a:gd name="T85" fmla="*/ 14 h 55"/>
              <a:gd name="T86" fmla="*/ 7 w 59"/>
              <a:gd name="T87" fmla="*/ 11 h 55"/>
              <a:gd name="T88" fmla="*/ 51 w 59"/>
              <a:gd name="T89" fmla="*/ 11 h 55"/>
              <a:gd name="T90" fmla="*/ 55 w 59"/>
              <a:gd name="T91" fmla="*/ 14 h 55"/>
              <a:gd name="T92" fmla="*/ 55 w 59"/>
              <a:gd name="T93" fmla="*/ 23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9" h="55">
                <a:moveTo>
                  <a:pt x="51" y="7"/>
                </a:moveTo>
                <a:cubicBezTo>
                  <a:pt x="40" y="7"/>
                  <a:pt x="40" y="7"/>
                  <a:pt x="40" y="7"/>
                </a:cubicBezTo>
                <a:cubicBezTo>
                  <a:pt x="40" y="3"/>
                  <a:pt x="40" y="3"/>
                  <a:pt x="40" y="3"/>
                </a:cubicBezTo>
                <a:cubicBezTo>
                  <a:pt x="40" y="1"/>
                  <a:pt x="39" y="0"/>
                  <a:pt x="37" y="0"/>
                </a:cubicBezTo>
                <a:cubicBezTo>
                  <a:pt x="22" y="0"/>
                  <a:pt x="22" y="0"/>
                  <a:pt x="22" y="0"/>
                </a:cubicBezTo>
                <a:cubicBezTo>
                  <a:pt x="20" y="0"/>
                  <a:pt x="18" y="1"/>
                  <a:pt x="18" y="3"/>
                </a:cubicBezTo>
                <a:cubicBezTo>
                  <a:pt x="18" y="7"/>
                  <a:pt x="18" y="7"/>
                  <a:pt x="18" y="7"/>
                </a:cubicBezTo>
                <a:cubicBezTo>
                  <a:pt x="7" y="7"/>
                  <a:pt x="7" y="7"/>
                  <a:pt x="7" y="7"/>
                </a:cubicBezTo>
                <a:cubicBezTo>
                  <a:pt x="3" y="7"/>
                  <a:pt x="0" y="10"/>
                  <a:pt x="0" y="14"/>
                </a:cubicBezTo>
                <a:cubicBezTo>
                  <a:pt x="0" y="47"/>
                  <a:pt x="0" y="47"/>
                  <a:pt x="0" y="47"/>
                </a:cubicBezTo>
                <a:cubicBezTo>
                  <a:pt x="0" y="51"/>
                  <a:pt x="3" y="55"/>
                  <a:pt x="7" y="55"/>
                </a:cubicBezTo>
                <a:cubicBezTo>
                  <a:pt x="51" y="55"/>
                  <a:pt x="51" y="55"/>
                  <a:pt x="51" y="55"/>
                </a:cubicBezTo>
                <a:cubicBezTo>
                  <a:pt x="55" y="55"/>
                  <a:pt x="59" y="51"/>
                  <a:pt x="59" y="47"/>
                </a:cubicBezTo>
                <a:cubicBezTo>
                  <a:pt x="59" y="14"/>
                  <a:pt x="59" y="14"/>
                  <a:pt x="59" y="14"/>
                </a:cubicBezTo>
                <a:cubicBezTo>
                  <a:pt x="59" y="10"/>
                  <a:pt x="55" y="7"/>
                  <a:pt x="51" y="7"/>
                </a:cubicBezTo>
                <a:close/>
                <a:moveTo>
                  <a:pt x="22" y="5"/>
                </a:moveTo>
                <a:cubicBezTo>
                  <a:pt x="22" y="4"/>
                  <a:pt x="23" y="3"/>
                  <a:pt x="24" y="3"/>
                </a:cubicBezTo>
                <a:cubicBezTo>
                  <a:pt x="35" y="3"/>
                  <a:pt x="35" y="3"/>
                  <a:pt x="35" y="3"/>
                </a:cubicBezTo>
                <a:cubicBezTo>
                  <a:pt x="36" y="3"/>
                  <a:pt x="37" y="4"/>
                  <a:pt x="37" y="5"/>
                </a:cubicBezTo>
                <a:cubicBezTo>
                  <a:pt x="37" y="7"/>
                  <a:pt x="37" y="7"/>
                  <a:pt x="37" y="7"/>
                </a:cubicBezTo>
                <a:cubicBezTo>
                  <a:pt x="22" y="7"/>
                  <a:pt x="22" y="7"/>
                  <a:pt x="22" y="7"/>
                </a:cubicBezTo>
                <a:lnTo>
                  <a:pt x="22" y="5"/>
                </a:lnTo>
                <a:close/>
                <a:moveTo>
                  <a:pt x="55" y="47"/>
                </a:moveTo>
                <a:cubicBezTo>
                  <a:pt x="55" y="49"/>
                  <a:pt x="53" y="51"/>
                  <a:pt x="51" y="51"/>
                </a:cubicBezTo>
                <a:cubicBezTo>
                  <a:pt x="7" y="51"/>
                  <a:pt x="7" y="51"/>
                  <a:pt x="7" y="51"/>
                </a:cubicBezTo>
                <a:cubicBezTo>
                  <a:pt x="5" y="51"/>
                  <a:pt x="4" y="49"/>
                  <a:pt x="4" y="47"/>
                </a:cubicBezTo>
                <a:cubicBezTo>
                  <a:pt x="4" y="27"/>
                  <a:pt x="4" y="27"/>
                  <a:pt x="4" y="27"/>
                </a:cubicBezTo>
                <a:cubicBezTo>
                  <a:pt x="22" y="27"/>
                  <a:pt x="22" y="27"/>
                  <a:pt x="22" y="27"/>
                </a:cubicBezTo>
                <a:cubicBezTo>
                  <a:pt x="22" y="28"/>
                  <a:pt x="22" y="28"/>
                  <a:pt x="22" y="29"/>
                </a:cubicBezTo>
                <a:cubicBezTo>
                  <a:pt x="22" y="33"/>
                  <a:pt x="25" y="36"/>
                  <a:pt x="29" y="36"/>
                </a:cubicBezTo>
                <a:cubicBezTo>
                  <a:pt x="33" y="36"/>
                  <a:pt x="37" y="33"/>
                  <a:pt x="37" y="29"/>
                </a:cubicBezTo>
                <a:cubicBezTo>
                  <a:pt x="37" y="28"/>
                  <a:pt x="36" y="28"/>
                  <a:pt x="36" y="27"/>
                </a:cubicBezTo>
                <a:cubicBezTo>
                  <a:pt x="55" y="27"/>
                  <a:pt x="55" y="27"/>
                  <a:pt x="55" y="27"/>
                </a:cubicBezTo>
                <a:lnTo>
                  <a:pt x="55" y="47"/>
                </a:lnTo>
                <a:close/>
                <a:moveTo>
                  <a:pt x="26" y="29"/>
                </a:moveTo>
                <a:cubicBezTo>
                  <a:pt x="26" y="28"/>
                  <a:pt x="26" y="28"/>
                  <a:pt x="26" y="27"/>
                </a:cubicBezTo>
                <a:cubicBezTo>
                  <a:pt x="32" y="27"/>
                  <a:pt x="32" y="27"/>
                  <a:pt x="32" y="27"/>
                </a:cubicBezTo>
                <a:cubicBezTo>
                  <a:pt x="33" y="28"/>
                  <a:pt x="33" y="28"/>
                  <a:pt x="33" y="29"/>
                </a:cubicBezTo>
                <a:cubicBezTo>
                  <a:pt x="33" y="31"/>
                  <a:pt x="31" y="33"/>
                  <a:pt x="29" y="33"/>
                </a:cubicBezTo>
                <a:cubicBezTo>
                  <a:pt x="27" y="33"/>
                  <a:pt x="26" y="31"/>
                  <a:pt x="26" y="29"/>
                </a:cubicBezTo>
                <a:close/>
                <a:moveTo>
                  <a:pt x="55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2"/>
                  <a:pt x="5" y="11"/>
                  <a:pt x="7" y="11"/>
                </a:cubicBezTo>
                <a:cubicBezTo>
                  <a:pt x="51" y="11"/>
                  <a:pt x="51" y="11"/>
                  <a:pt x="51" y="11"/>
                </a:cubicBezTo>
                <a:cubicBezTo>
                  <a:pt x="53" y="11"/>
                  <a:pt x="55" y="12"/>
                  <a:pt x="55" y="14"/>
                </a:cubicBezTo>
                <a:lnTo>
                  <a:pt x="55" y="2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8" name="Freeform 67">
            <a:extLst>
              <a:ext uri="{FF2B5EF4-FFF2-40B4-BE49-F238E27FC236}">
                <a16:creationId xmlns:a16="http://schemas.microsoft.com/office/drawing/2014/main" id="{39D60DA4-E487-4F0A-AED3-623752686CD6}"/>
              </a:ext>
            </a:extLst>
          </p:cNvPr>
          <p:cNvSpPr>
            <a:spLocks noEditPoints="1"/>
          </p:cNvSpPr>
          <p:nvPr/>
        </p:nvSpPr>
        <p:spPr bwMode="auto">
          <a:xfrm>
            <a:off x="7871794" y="3398432"/>
            <a:ext cx="456848" cy="450077"/>
          </a:xfrm>
          <a:custGeom>
            <a:avLst/>
            <a:gdLst>
              <a:gd name="T0" fmla="*/ 27 w 59"/>
              <a:gd name="T1" fmla="*/ 31 h 56"/>
              <a:gd name="T2" fmla="*/ 33 w 59"/>
              <a:gd name="T3" fmla="*/ 31 h 56"/>
              <a:gd name="T4" fmla="*/ 58 w 59"/>
              <a:gd name="T5" fmla="*/ 20 h 56"/>
              <a:gd name="T6" fmla="*/ 58 w 59"/>
              <a:gd name="T7" fmla="*/ 15 h 56"/>
              <a:gd name="T8" fmla="*/ 33 w 59"/>
              <a:gd name="T9" fmla="*/ 2 h 56"/>
              <a:gd name="T10" fmla="*/ 27 w 59"/>
              <a:gd name="T11" fmla="*/ 2 h 56"/>
              <a:gd name="T12" fmla="*/ 2 w 59"/>
              <a:gd name="T13" fmla="*/ 15 h 56"/>
              <a:gd name="T14" fmla="*/ 2 w 59"/>
              <a:gd name="T15" fmla="*/ 20 h 56"/>
              <a:gd name="T16" fmla="*/ 27 w 59"/>
              <a:gd name="T17" fmla="*/ 31 h 56"/>
              <a:gd name="T18" fmla="*/ 30 w 59"/>
              <a:gd name="T19" fmla="*/ 4 h 56"/>
              <a:gd name="T20" fmla="*/ 55 w 59"/>
              <a:gd name="T21" fmla="*/ 17 h 56"/>
              <a:gd name="T22" fmla="*/ 30 w 59"/>
              <a:gd name="T23" fmla="*/ 28 h 56"/>
              <a:gd name="T24" fmla="*/ 4 w 59"/>
              <a:gd name="T25" fmla="*/ 17 h 56"/>
              <a:gd name="T26" fmla="*/ 30 w 59"/>
              <a:gd name="T27" fmla="*/ 4 h 56"/>
              <a:gd name="T28" fmla="*/ 27 w 59"/>
              <a:gd name="T29" fmla="*/ 43 h 56"/>
              <a:gd name="T30" fmla="*/ 33 w 59"/>
              <a:gd name="T31" fmla="*/ 43 h 56"/>
              <a:gd name="T32" fmla="*/ 58 w 59"/>
              <a:gd name="T33" fmla="*/ 32 h 56"/>
              <a:gd name="T34" fmla="*/ 59 w 59"/>
              <a:gd name="T35" fmla="*/ 27 h 56"/>
              <a:gd name="T36" fmla="*/ 55 w 59"/>
              <a:gd name="T37" fmla="*/ 29 h 56"/>
              <a:gd name="T38" fmla="*/ 30 w 59"/>
              <a:gd name="T39" fmla="*/ 41 h 56"/>
              <a:gd name="T40" fmla="*/ 4 w 59"/>
              <a:gd name="T41" fmla="*/ 29 h 56"/>
              <a:gd name="T42" fmla="*/ 0 w 59"/>
              <a:gd name="T43" fmla="*/ 27 h 56"/>
              <a:gd name="T44" fmla="*/ 2 w 59"/>
              <a:gd name="T45" fmla="*/ 32 h 56"/>
              <a:gd name="T46" fmla="*/ 27 w 59"/>
              <a:gd name="T47" fmla="*/ 43 h 56"/>
              <a:gd name="T48" fmla="*/ 30 w 59"/>
              <a:gd name="T49" fmla="*/ 53 h 56"/>
              <a:gd name="T50" fmla="*/ 4 w 59"/>
              <a:gd name="T51" fmla="*/ 41 h 56"/>
              <a:gd name="T52" fmla="*/ 0 w 59"/>
              <a:gd name="T53" fmla="*/ 39 h 56"/>
              <a:gd name="T54" fmla="*/ 2 w 59"/>
              <a:gd name="T55" fmla="*/ 44 h 56"/>
              <a:gd name="T56" fmla="*/ 27 w 59"/>
              <a:gd name="T57" fmla="*/ 55 h 56"/>
              <a:gd name="T58" fmla="*/ 33 w 59"/>
              <a:gd name="T59" fmla="*/ 55 h 56"/>
              <a:gd name="T60" fmla="*/ 58 w 59"/>
              <a:gd name="T61" fmla="*/ 44 h 56"/>
              <a:gd name="T62" fmla="*/ 59 w 59"/>
              <a:gd name="T63" fmla="*/ 39 h 56"/>
              <a:gd name="T64" fmla="*/ 55 w 59"/>
              <a:gd name="T65" fmla="*/ 41 h 56"/>
              <a:gd name="T66" fmla="*/ 30 w 59"/>
              <a:gd name="T67" fmla="*/ 53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9" h="56">
                <a:moveTo>
                  <a:pt x="27" y="31"/>
                </a:moveTo>
                <a:cubicBezTo>
                  <a:pt x="29" y="32"/>
                  <a:pt x="30" y="32"/>
                  <a:pt x="33" y="31"/>
                </a:cubicBezTo>
                <a:cubicBezTo>
                  <a:pt x="58" y="20"/>
                  <a:pt x="58" y="20"/>
                  <a:pt x="58" y="20"/>
                </a:cubicBezTo>
                <a:cubicBezTo>
                  <a:pt x="59" y="19"/>
                  <a:pt x="59" y="16"/>
                  <a:pt x="58" y="15"/>
                </a:cubicBezTo>
                <a:cubicBezTo>
                  <a:pt x="33" y="2"/>
                  <a:pt x="33" y="2"/>
                  <a:pt x="33" y="2"/>
                </a:cubicBezTo>
                <a:cubicBezTo>
                  <a:pt x="31" y="0"/>
                  <a:pt x="29" y="0"/>
                  <a:pt x="27" y="2"/>
                </a:cubicBezTo>
                <a:cubicBezTo>
                  <a:pt x="2" y="15"/>
                  <a:pt x="2" y="15"/>
                  <a:pt x="2" y="15"/>
                </a:cubicBezTo>
                <a:cubicBezTo>
                  <a:pt x="0" y="16"/>
                  <a:pt x="0" y="19"/>
                  <a:pt x="2" y="20"/>
                </a:cubicBezTo>
                <a:lnTo>
                  <a:pt x="27" y="31"/>
                </a:lnTo>
                <a:close/>
                <a:moveTo>
                  <a:pt x="30" y="4"/>
                </a:moveTo>
                <a:cubicBezTo>
                  <a:pt x="55" y="17"/>
                  <a:pt x="55" y="17"/>
                  <a:pt x="55" y="17"/>
                </a:cubicBezTo>
                <a:cubicBezTo>
                  <a:pt x="30" y="28"/>
                  <a:pt x="30" y="28"/>
                  <a:pt x="30" y="28"/>
                </a:cubicBezTo>
                <a:cubicBezTo>
                  <a:pt x="4" y="17"/>
                  <a:pt x="4" y="17"/>
                  <a:pt x="4" y="17"/>
                </a:cubicBezTo>
                <a:lnTo>
                  <a:pt x="30" y="4"/>
                </a:lnTo>
                <a:close/>
                <a:moveTo>
                  <a:pt x="27" y="43"/>
                </a:moveTo>
                <a:cubicBezTo>
                  <a:pt x="29" y="44"/>
                  <a:pt x="30" y="44"/>
                  <a:pt x="33" y="43"/>
                </a:cubicBezTo>
                <a:cubicBezTo>
                  <a:pt x="58" y="32"/>
                  <a:pt x="58" y="32"/>
                  <a:pt x="58" y="32"/>
                </a:cubicBezTo>
                <a:cubicBezTo>
                  <a:pt x="59" y="31"/>
                  <a:pt x="59" y="29"/>
                  <a:pt x="59" y="27"/>
                </a:cubicBezTo>
                <a:cubicBezTo>
                  <a:pt x="58" y="28"/>
                  <a:pt x="55" y="29"/>
                  <a:pt x="55" y="29"/>
                </a:cubicBezTo>
                <a:cubicBezTo>
                  <a:pt x="30" y="41"/>
                  <a:pt x="30" y="41"/>
                  <a:pt x="30" y="41"/>
                </a:cubicBezTo>
                <a:cubicBezTo>
                  <a:pt x="4" y="29"/>
                  <a:pt x="4" y="29"/>
                  <a:pt x="4" y="29"/>
                </a:cubicBezTo>
                <a:cubicBezTo>
                  <a:pt x="5" y="29"/>
                  <a:pt x="2" y="28"/>
                  <a:pt x="0" y="27"/>
                </a:cubicBezTo>
                <a:cubicBezTo>
                  <a:pt x="0" y="29"/>
                  <a:pt x="1" y="31"/>
                  <a:pt x="2" y="32"/>
                </a:cubicBezTo>
                <a:lnTo>
                  <a:pt x="27" y="43"/>
                </a:lnTo>
                <a:close/>
                <a:moveTo>
                  <a:pt x="30" y="53"/>
                </a:moveTo>
                <a:cubicBezTo>
                  <a:pt x="4" y="41"/>
                  <a:pt x="4" y="41"/>
                  <a:pt x="4" y="41"/>
                </a:cubicBezTo>
                <a:cubicBezTo>
                  <a:pt x="5" y="41"/>
                  <a:pt x="2" y="40"/>
                  <a:pt x="0" y="39"/>
                </a:cubicBezTo>
                <a:cubicBezTo>
                  <a:pt x="0" y="40"/>
                  <a:pt x="1" y="43"/>
                  <a:pt x="2" y="44"/>
                </a:cubicBezTo>
                <a:cubicBezTo>
                  <a:pt x="27" y="55"/>
                  <a:pt x="27" y="55"/>
                  <a:pt x="27" y="55"/>
                </a:cubicBezTo>
                <a:cubicBezTo>
                  <a:pt x="29" y="56"/>
                  <a:pt x="30" y="56"/>
                  <a:pt x="33" y="55"/>
                </a:cubicBezTo>
                <a:cubicBezTo>
                  <a:pt x="58" y="44"/>
                  <a:pt x="58" y="44"/>
                  <a:pt x="58" y="44"/>
                </a:cubicBezTo>
                <a:cubicBezTo>
                  <a:pt x="59" y="43"/>
                  <a:pt x="59" y="40"/>
                  <a:pt x="59" y="39"/>
                </a:cubicBezTo>
                <a:cubicBezTo>
                  <a:pt x="58" y="40"/>
                  <a:pt x="55" y="41"/>
                  <a:pt x="55" y="41"/>
                </a:cubicBezTo>
                <a:lnTo>
                  <a:pt x="30" y="5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6" name="Freeform 65">
            <a:extLst>
              <a:ext uri="{FF2B5EF4-FFF2-40B4-BE49-F238E27FC236}">
                <a16:creationId xmlns:a16="http://schemas.microsoft.com/office/drawing/2014/main" id="{7F5FEB04-14B5-4E7A-AB59-068BAFBCF277}"/>
              </a:ext>
            </a:extLst>
          </p:cNvPr>
          <p:cNvSpPr>
            <a:spLocks noEditPoints="1"/>
          </p:cNvSpPr>
          <p:nvPr/>
        </p:nvSpPr>
        <p:spPr bwMode="auto">
          <a:xfrm>
            <a:off x="9885853" y="3384895"/>
            <a:ext cx="446695" cy="477150"/>
          </a:xfrm>
          <a:custGeom>
            <a:avLst/>
            <a:gdLst>
              <a:gd name="T0" fmla="*/ 29 w 58"/>
              <a:gd name="T1" fmla="*/ 0 h 59"/>
              <a:gd name="T2" fmla="*/ 0 w 58"/>
              <a:gd name="T3" fmla="*/ 16 h 59"/>
              <a:gd name="T4" fmla="*/ 0 w 58"/>
              <a:gd name="T5" fmla="*/ 51 h 59"/>
              <a:gd name="T6" fmla="*/ 7 w 58"/>
              <a:gd name="T7" fmla="*/ 59 h 59"/>
              <a:gd name="T8" fmla="*/ 51 w 58"/>
              <a:gd name="T9" fmla="*/ 59 h 59"/>
              <a:gd name="T10" fmla="*/ 58 w 58"/>
              <a:gd name="T11" fmla="*/ 51 h 59"/>
              <a:gd name="T12" fmla="*/ 58 w 58"/>
              <a:gd name="T13" fmla="*/ 16 h 59"/>
              <a:gd name="T14" fmla="*/ 29 w 58"/>
              <a:gd name="T15" fmla="*/ 0 h 59"/>
              <a:gd name="T16" fmla="*/ 3 w 58"/>
              <a:gd name="T17" fmla="*/ 51 h 59"/>
              <a:gd name="T18" fmla="*/ 3 w 58"/>
              <a:gd name="T19" fmla="*/ 23 h 59"/>
              <a:gd name="T20" fmla="*/ 20 w 58"/>
              <a:gd name="T21" fmla="*/ 36 h 59"/>
              <a:gd name="T22" fmla="*/ 3 w 58"/>
              <a:gd name="T23" fmla="*/ 52 h 59"/>
              <a:gd name="T24" fmla="*/ 3 w 58"/>
              <a:gd name="T25" fmla="*/ 51 h 59"/>
              <a:gd name="T26" fmla="*/ 6 w 58"/>
              <a:gd name="T27" fmla="*/ 55 h 59"/>
              <a:gd name="T28" fmla="*/ 23 w 58"/>
              <a:gd name="T29" fmla="*/ 38 h 59"/>
              <a:gd name="T30" fmla="*/ 29 w 58"/>
              <a:gd name="T31" fmla="*/ 42 h 59"/>
              <a:gd name="T32" fmla="*/ 35 w 58"/>
              <a:gd name="T33" fmla="*/ 38 h 59"/>
              <a:gd name="T34" fmla="*/ 52 w 58"/>
              <a:gd name="T35" fmla="*/ 55 h 59"/>
              <a:gd name="T36" fmla="*/ 6 w 58"/>
              <a:gd name="T37" fmla="*/ 55 h 59"/>
              <a:gd name="T38" fmla="*/ 55 w 58"/>
              <a:gd name="T39" fmla="*/ 51 h 59"/>
              <a:gd name="T40" fmla="*/ 55 w 58"/>
              <a:gd name="T41" fmla="*/ 52 h 59"/>
              <a:gd name="T42" fmla="*/ 38 w 58"/>
              <a:gd name="T43" fmla="*/ 36 h 59"/>
              <a:gd name="T44" fmla="*/ 55 w 58"/>
              <a:gd name="T45" fmla="*/ 23 h 59"/>
              <a:gd name="T46" fmla="*/ 55 w 58"/>
              <a:gd name="T47" fmla="*/ 51 h 59"/>
              <a:gd name="T48" fmla="*/ 29 w 58"/>
              <a:gd name="T49" fmla="*/ 38 h 59"/>
              <a:gd name="T50" fmla="*/ 3 w 58"/>
              <a:gd name="T51" fmla="*/ 18 h 59"/>
              <a:gd name="T52" fmla="*/ 29 w 58"/>
              <a:gd name="T53" fmla="*/ 4 h 59"/>
              <a:gd name="T54" fmla="*/ 55 w 58"/>
              <a:gd name="T55" fmla="*/ 18 h 59"/>
              <a:gd name="T56" fmla="*/ 29 w 58"/>
              <a:gd name="T57" fmla="*/ 38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58" h="59">
                <a:moveTo>
                  <a:pt x="29" y="0"/>
                </a:moveTo>
                <a:cubicBezTo>
                  <a:pt x="0" y="16"/>
                  <a:pt x="0" y="16"/>
                  <a:pt x="0" y="16"/>
                </a:cubicBezTo>
                <a:cubicBezTo>
                  <a:pt x="0" y="21"/>
                  <a:pt x="0" y="51"/>
                  <a:pt x="0" y="51"/>
                </a:cubicBezTo>
                <a:cubicBezTo>
                  <a:pt x="0" y="55"/>
                  <a:pt x="3" y="59"/>
                  <a:pt x="7" y="59"/>
                </a:cubicBezTo>
                <a:cubicBezTo>
                  <a:pt x="51" y="59"/>
                  <a:pt x="51" y="59"/>
                  <a:pt x="51" y="59"/>
                </a:cubicBezTo>
                <a:cubicBezTo>
                  <a:pt x="55" y="59"/>
                  <a:pt x="58" y="55"/>
                  <a:pt x="58" y="51"/>
                </a:cubicBezTo>
                <a:cubicBezTo>
                  <a:pt x="58" y="51"/>
                  <a:pt x="58" y="20"/>
                  <a:pt x="58" y="16"/>
                </a:cubicBezTo>
                <a:lnTo>
                  <a:pt x="29" y="0"/>
                </a:lnTo>
                <a:close/>
                <a:moveTo>
                  <a:pt x="3" y="51"/>
                </a:moveTo>
                <a:cubicBezTo>
                  <a:pt x="3" y="23"/>
                  <a:pt x="3" y="23"/>
                  <a:pt x="3" y="23"/>
                </a:cubicBezTo>
                <a:cubicBezTo>
                  <a:pt x="20" y="36"/>
                  <a:pt x="20" y="36"/>
                  <a:pt x="20" y="36"/>
                </a:cubicBezTo>
                <a:cubicBezTo>
                  <a:pt x="3" y="52"/>
                  <a:pt x="3" y="52"/>
                  <a:pt x="3" y="52"/>
                </a:cubicBezTo>
                <a:cubicBezTo>
                  <a:pt x="3" y="52"/>
                  <a:pt x="3" y="52"/>
                  <a:pt x="3" y="51"/>
                </a:cubicBezTo>
                <a:close/>
                <a:moveTo>
                  <a:pt x="6" y="55"/>
                </a:moveTo>
                <a:cubicBezTo>
                  <a:pt x="23" y="38"/>
                  <a:pt x="23" y="38"/>
                  <a:pt x="23" y="38"/>
                </a:cubicBezTo>
                <a:cubicBezTo>
                  <a:pt x="29" y="42"/>
                  <a:pt x="29" y="42"/>
                  <a:pt x="29" y="42"/>
                </a:cubicBezTo>
                <a:cubicBezTo>
                  <a:pt x="35" y="38"/>
                  <a:pt x="35" y="38"/>
                  <a:pt x="35" y="38"/>
                </a:cubicBezTo>
                <a:cubicBezTo>
                  <a:pt x="52" y="55"/>
                  <a:pt x="52" y="55"/>
                  <a:pt x="52" y="55"/>
                </a:cubicBezTo>
                <a:cubicBezTo>
                  <a:pt x="52" y="55"/>
                  <a:pt x="6" y="55"/>
                  <a:pt x="6" y="55"/>
                </a:cubicBezTo>
                <a:close/>
                <a:moveTo>
                  <a:pt x="55" y="51"/>
                </a:moveTo>
                <a:cubicBezTo>
                  <a:pt x="55" y="52"/>
                  <a:pt x="55" y="52"/>
                  <a:pt x="55" y="52"/>
                </a:cubicBezTo>
                <a:cubicBezTo>
                  <a:pt x="38" y="36"/>
                  <a:pt x="38" y="36"/>
                  <a:pt x="38" y="36"/>
                </a:cubicBezTo>
                <a:cubicBezTo>
                  <a:pt x="55" y="23"/>
                  <a:pt x="55" y="23"/>
                  <a:pt x="55" y="23"/>
                </a:cubicBezTo>
                <a:lnTo>
                  <a:pt x="55" y="51"/>
                </a:lnTo>
                <a:close/>
                <a:moveTo>
                  <a:pt x="29" y="38"/>
                </a:moveTo>
                <a:cubicBezTo>
                  <a:pt x="3" y="18"/>
                  <a:pt x="3" y="18"/>
                  <a:pt x="3" y="18"/>
                </a:cubicBezTo>
                <a:cubicBezTo>
                  <a:pt x="29" y="4"/>
                  <a:pt x="29" y="4"/>
                  <a:pt x="29" y="4"/>
                </a:cubicBezTo>
                <a:cubicBezTo>
                  <a:pt x="55" y="18"/>
                  <a:pt x="55" y="18"/>
                  <a:pt x="55" y="18"/>
                </a:cubicBezTo>
                <a:lnTo>
                  <a:pt x="29" y="3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C81A5CC5-E11A-4472-B6CB-5EAA6AB36639}"/>
              </a:ext>
            </a:extLst>
          </p:cNvPr>
          <p:cNvSpPr txBox="1"/>
          <p:nvPr/>
        </p:nvSpPr>
        <p:spPr>
          <a:xfrm>
            <a:off x="1208837" y="1912883"/>
            <a:ext cx="6193534" cy="5027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</a:t>
            </a:r>
          </a:p>
        </p:txBody>
      </p:sp>
    </p:spTree>
    <p:extLst>
      <p:ext uri="{BB962C8B-B14F-4D97-AF65-F5344CB8AC3E}">
        <p14:creationId xmlns:p14="http://schemas.microsoft.com/office/powerpoint/2010/main" val="54578009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6DCABF68-77A2-4ABF-9DEF-486C8D4DDEE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41D6A6C-15AD-4E1F-A40F-A11919FFC9D1}"/>
              </a:ext>
            </a:extLst>
          </p:cNvPr>
          <p:cNvSpPr/>
          <p:nvPr/>
        </p:nvSpPr>
        <p:spPr>
          <a:xfrm>
            <a:off x="1846431" y="856991"/>
            <a:ext cx="3291058" cy="1167339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Oval 2">
            <a:extLst>
              <a:ext uri="{FF2B5EF4-FFF2-40B4-BE49-F238E27FC236}">
                <a16:creationId xmlns:a16="http://schemas.microsoft.com/office/drawing/2014/main" id="{8DFDCC82-D357-4618-AB3C-D9A8C8F3CBB8}"/>
              </a:ext>
            </a:extLst>
          </p:cNvPr>
          <p:cNvSpPr/>
          <p:nvPr/>
        </p:nvSpPr>
        <p:spPr>
          <a:xfrm>
            <a:off x="1292342" y="856991"/>
            <a:ext cx="1167339" cy="1167339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Oval 3">
            <a:extLst>
              <a:ext uri="{FF2B5EF4-FFF2-40B4-BE49-F238E27FC236}">
                <a16:creationId xmlns:a16="http://schemas.microsoft.com/office/drawing/2014/main" id="{0F53F151-3F81-40AA-830B-F47454217125}"/>
              </a:ext>
            </a:extLst>
          </p:cNvPr>
          <p:cNvSpPr/>
          <p:nvPr/>
        </p:nvSpPr>
        <p:spPr>
          <a:xfrm>
            <a:off x="1365792" y="930441"/>
            <a:ext cx="1020438" cy="10204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E564972-02EB-46F5-A24C-985988864E9D}"/>
              </a:ext>
            </a:extLst>
          </p:cNvPr>
          <p:cNvSpPr/>
          <p:nvPr/>
        </p:nvSpPr>
        <p:spPr>
          <a:xfrm>
            <a:off x="1846431" y="2182551"/>
            <a:ext cx="3291058" cy="116733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1D6DB89A-5F97-4FE0-8527-1A6C360B67A2}"/>
              </a:ext>
            </a:extLst>
          </p:cNvPr>
          <p:cNvSpPr/>
          <p:nvPr/>
        </p:nvSpPr>
        <p:spPr>
          <a:xfrm>
            <a:off x="1292342" y="2182551"/>
            <a:ext cx="1167339" cy="1167339"/>
          </a:xfrm>
          <a:prstGeom prst="ellipse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ADD5CDCA-EFB7-4475-882C-BB2BD880D7DE}"/>
              </a:ext>
            </a:extLst>
          </p:cNvPr>
          <p:cNvSpPr/>
          <p:nvPr/>
        </p:nvSpPr>
        <p:spPr>
          <a:xfrm>
            <a:off x="1365792" y="2256001"/>
            <a:ext cx="1020438" cy="10204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6D433212-BF76-4D61-98C1-793B433E7E10}"/>
              </a:ext>
            </a:extLst>
          </p:cNvPr>
          <p:cNvSpPr/>
          <p:nvPr/>
        </p:nvSpPr>
        <p:spPr>
          <a:xfrm>
            <a:off x="1846431" y="3508110"/>
            <a:ext cx="3291058" cy="1167339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D1F57F39-6C34-46CE-8D04-F0BADFA2B6E2}"/>
              </a:ext>
            </a:extLst>
          </p:cNvPr>
          <p:cNvSpPr/>
          <p:nvPr/>
        </p:nvSpPr>
        <p:spPr>
          <a:xfrm>
            <a:off x="1292342" y="3508110"/>
            <a:ext cx="1167339" cy="1167339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16937274-DD05-40CD-9E88-5BDD762D5EBD}"/>
              </a:ext>
            </a:extLst>
          </p:cNvPr>
          <p:cNvSpPr/>
          <p:nvPr/>
        </p:nvSpPr>
        <p:spPr>
          <a:xfrm>
            <a:off x="1365792" y="3581560"/>
            <a:ext cx="1020438" cy="10204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A6822442-071B-4EDF-82DD-07C6FF3EEB92}"/>
              </a:ext>
            </a:extLst>
          </p:cNvPr>
          <p:cNvSpPr/>
          <p:nvPr/>
        </p:nvSpPr>
        <p:spPr>
          <a:xfrm>
            <a:off x="1846431" y="4833671"/>
            <a:ext cx="3291058" cy="116733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ED60CFF3-DAC7-417F-B150-08FB4629B809}"/>
              </a:ext>
            </a:extLst>
          </p:cNvPr>
          <p:cNvSpPr/>
          <p:nvPr/>
        </p:nvSpPr>
        <p:spPr>
          <a:xfrm>
            <a:off x="1292342" y="4833671"/>
            <a:ext cx="1167339" cy="1167339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5A584CF9-3D39-4545-AF4A-7122E1959AAA}"/>
              </a:ext>
            </a:extLst>
          </p:cNvPr>
          <p:cNvSpPr/>
          <p:nvPr/>
        </p:nvSpPr>
        <p:spPr>
          <a:xfrm>
            <a:off x="1365792" y="4907121"/>
            <a:ext cx="1020438" cy="10204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63">
            <a:extLst>
              <a:ext uri="{FF2B5EF4-FFF2-40B4-BE49-F238E27FC236}">
                <a16:creationId xmlns:a16="http://schemas.microsoft.com/office/drawing/2014/main" id="{FA9C39C7-EFA6-4912-A600-8A8B0A9F3D24}"/>
              </a:ext>
            </a:extLst>
          </p:cNvPr>
          <p:cNvSpPr>
            <a:spLocks noEditPoints="1"/>
          </p:cNvSpPr>
          <p:nvPr/>
        </p:nvSpPr>
        <p:spPr bwMode="auto">
          <a:xfrm>
            <a:off x="1645837" y="3856211"/>
            <a:ext cx="460348" cy="471136"/>
          </a:xfrm>
          <a:custGeom>
            <a:avLst/>
            <a:gdLst>
              <a:gd name="T0" fmla="*/ 19 w 56"/>
              <a:gd name="T1" fmla="*/ 27 h 55"/>
              <a:gd name="T2" fmla="*/ 37 w 56"/>
              <a:gd name="T3" fmla="*/ 27 h 55"/>
              <a:gd name="T4" fmla="*/ 28 w 56"/>
              <a:gd name="T5" fmla="*/ 33 h 55"/>
              <a:gd name="T6" fmla="*/ 28 w 56"/>
              <a:gd name="T7" fmla="*/ 22 h 55"/>
              <a:gd name="T8" fmla="*/ 28 w 56"/>
              <a:gd name="T9" fmla="*/ 33 h 55"/>
              <a:gd name="T10" fmla="*/ 49 w 56"/>
              <a:gd name="T11" fmla="*/ 31 h 55"/>
              <a:gd name="T12" fmla="*/ 49 w 56"/>
              <a:gd name="T13" fmla="*/ 23 h 55"/>
              <a:gd name="T14" fmla="*/ 55 w 56"/>
              <a:gd name="T15" fmla="*/ 16 h 55"/>
              <a:gd name="T16" fmla="*/ 46 w 56"/>
              <a:gd name="T17" fmla="*/ 8 h 55"/>
              <a:gd name="T18" fmla="*/ 35 w 56"/>
              <a:gd name="T19" fmla="*/ 6 h 55"/>
              <a:gd name="T20" fmla="*/ 32 w 56"/>
              <a:gd name="T21" fmla="*/ 0 h 55"/>
              <a:gd name="T22" fmla="*/ 21 w 56"/>
              <a:gd name="T23" fmla="*/ 3 h 55"/>
              <a:gd name="T24" fmla="*/ 14 w 56"/>
              <a:gd name="T25" fmla="*/ 10 h 55"/>
              <a:gd name="T26" fmla="*/ 5 w 56"/>
              <a:gd name="T27" fmla="*/ 9 h 55"/>
              <a:gd name="T28" fmla="*/ 2 w 56"/>
              <a:gd name="T29" fmla="*/ 21 h 55"/>
              <a:gd name="T30" fmla="*/ 6 w 56"/>
              <a:gd name="T31" fmla="*/ 27 h 55"/>
              <a:gd name="T32" fmla="*/ 2 w 56"/>
              <a:gd name="T33" fmla="*/ 34 h 55"/>
              <a:gd name="T34" fmla="*/ 5 w 56"/>
              <a:gd name="T35" fmla="*/ 45 h 55"/>
              <a:gd name="T36" fmla="*/ 14 w 56"/>
              <a:gd name="T37" fmla="*/ 44 h 55"/>
              <a:gd name="T38" fmla="*/ 21 w 56"/>
              <a:gd name="T39" fmla="*/ 51 h 55"/>
              <a:gd name="T40" fmla="*/ 32 w 56"/>
              <a:gd name="T41" fmla="*/ 55 h 55"/>
              <a:gd name="T42" fmla="*/ 35 w 56"/>
              <a:gd name="T43" fmla="*/ 48 h 55"/>
              <a:gd name="T44" fmla="*/ 46 w 56"/>
              <a:gd name="T45" fmla="*/ 46 h 55"/>
              <a:gd name="T46" fmla="*/ 55 w 56"/>
              <a:gd name="T47" fmla="*/ 39 h 55"/>
              <a:gd name="T48" fmla="*/ 51 w 56"/>
              <a:gd name="T49" fmla="*/ 38 h 55"/>
              <a:gd name="T50" fmla="*/ 47 w 56"/>
              <a:gd name="T51" fmla="*/ 42 h 55"/>
              <a:gd name="T52" fmla="*/ 32 w 56"/>
              <a:gd name="T53" fmla="*/ 45 h 55"/>
              <a:gd name="T54" fmla="*/ 30 w 56"/>
              <a:gd name="T55" fmla="*/ 51 h 55"/>
              <a:gd name="T56" fmla="*/ 24 w 56"/>
              <a:gd name="T57" fmla="*/ 49 h 55"/>
              <a:gd name="T58" fmla="*/ 14 w 56"/>
              <a:gd name="T59" fmla="*/ 39 h 55"/>
              <a:gd name="T60" fmla="*/ 7 w 56"/>
              <a:gd name="T61" fmla="*/ 42 h 55"/>
              <a:gd name="T62" fmla="*/ 6 w 56"/>
              <a:gd name="T63" fmla="*/ 36 h 55"/>
              <a:gd name="T64" fmla="*/ 10 w 56"/>
              <a:gd name="T65" fmla="*/ 27 h 55"/>
              <a:gd name="T66" fmla="*/ 6 w 56"/>
              <a:gd name="T67" fmla="*/ 18 h 55"/>
              <a:gd name="T68" fmla="*/ 7 w 56"/>
              <a:gd name="T69" fmla="*/ 13 h 55"/>
              <a:gd name="T70" fmla="*/ 14 w 56"/>
              <a:gd name="T71" fmla="*/ 15 h 55"/>
              <a:gd name="T72" fmla="*/ 24 w 56"/>
              <a:gd name="T73" fmla="*/ 5 h 55"/>
              <a:gd name="T74" fmla="*/ 30 w 56"/>
              <a:gd name="T75" fmla="*/ 3 h 55"/>
              <a:gd name="T76" fmla="*/ 32 w 56"/>
              <a:gd name="T77" fmla="*/ 9 h 55"/>
              <a:gd name="T78" fmla="*/ 47 w 56"/>
              <a:gd name="T79" fmla="*/ 12 h 55"/>
              <a:gd name="T80" fmla="*/ 51 w 56"/>
              <a:gd name="T81" fmla="*/ 16 h 55"/>
              <a:gd name="T82" fmla="*/ 45 w 56"/>
              <a:gd name="T83" fmla="*/ 21 h 55"/>
              <a:gd name="T84" fmla="*/ 45 w 56"/>
              <a:gd name="T85" fmla="*/ 33 h 55"/>
              <a:gd name="T86" fmla="*/ 51 w 56"/>
              <a:gd name="T87" fmla="*/ 3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6" h="55">
                <a:moveTo>
                  <a:pt x="28" y="18"/>
                </a:moveTo>
                <a:cubicBezTo>
                  <a:pt x="23" y="18"/>
                  <a:pt x="19" y="22"/>
                  <a:pt x="19" y="27"/>
                </a:cubicBezTo>
                <a:cubicBezTo>
                  <a:pt x="19" y="32"/>
                  <a:pt x="23" y="36"/>
                  <a:pt x="28" y="36"/>
                </a:cubicBezTo>
                <a:cubicBezTo>
                  <a:pt x="33" y="36"/>
                  <a:pt x="37" y="32"/>
                  <a:pt x="37" y="27"/>
                </a:cubicBezTo>
                <a:cubicBezTo>
                  <a:pt x="37" y="22"/>
                  <a:pt x="33" y="18"/>
                  <a:pt x="28" y="18"/>
                </a:cubicBezTo>
                <a:close/>
                <a:moveTo>
                  <a:pt x="28" y="33"/>
                </a:moveTo>
                <a:cubicBezTo>
                  <a:pt x="25" y="33"/>
                  <a:pt x="23" y="30"/>
                  <a:pt x="23" y="27"/>
                </a:cubicBezTo>
                <a:cubicBezTo>
                  <a:pt x="23" y="24"/>
                  <a:pt x="25" y="22"/>
                  <a:pt x="28" y="22"/>
                </a:cubicBezTo>
                <a:cubicBezTo>
                  <a:pt x="31" y="22"/>
                  <a:pt x="34" y="24"/>
                  <a:pt x="34" y="27"/>
                </a:cubicBezTo>
                <a:cubicBezTo>
                  <a:pt x="34" y="30"/>
                  <a:pt x="31" y="33"/>
                  <a:pt x="28" y="33"/>
                </a:cubicBezTo>
                <a:close/>
                <a:moveTo>
                  <a:pt x="54" y="34"/>
                </a:moveTo>
                <a:cubicBezTo>
                  <a:pt x="49" y="31"/>
                  <a:pt x="49" y="31"/>
                  <a:pt x="49" y="31"/>
                </a:cubicBezTo>
                <a:cubicBezTo>
                  <a:pt x="50" y="30"/>
                  <a:pt x="50" y="29"/>
                  <a:pt x="50" y="27"/>
                </a:cubicBezTo>
                <a:cubicBezTo>
                  <a:pt x="50" y="26"/>
                  <a:pt x="50" y="24"/>
                  <a:pt x="49" y="23"/>
                </a:cubicBezTo>
                <a:cubicBezTo>
                  <a:pt x="54" y="21"/>
                  <a:pt x="54" y="21"/>
                  <a:pt x="54" y="21"/>
                </a:cubicBezTo>
                <a:cubicBezTo>
                  <a:pt x="56" y="20"/>
                  <a:pt x="56" y="17"/>
                  <a:pt x="55" y="16"/>
                </a:cubicBezTo>
                <a:cubicBezTo>
                  <a:pt x="51" y="9"/>
                  <a:pt x="51" y="9"/>
                  <a:pt x="51" y="9"/>
                </a:cubicBezTo>
                <a:cubicBezTo>
                  <a:pt x="50" y="8"/>
                  <a:pt x="48" y="7"/>
                  <a:pt x="46" y="8"/>
                </a:cubicBezTo>
                <a:cubicBezTo>
                  <a:pt x="42" y="10"/>
                  <a:pt x="42" y="10"/>
                  <a:pt x="42" y="10"/>
                </a:cubicBezTo>
                <a:cubicBezTo>
                  <a:pt x="40" y="9"/>
                  <a:pt x="38" y="7"/>
                  <a:pt x="35" y="6"/>
                </a:cubicBezTo>
                <a:cubicBezTo>
                  <a:pt x="35" y="3"/>
                  <a:pt x="35" y="3"/>
                  <a:pt x="35" y="3"/>
                </a:cubicBezTo>
                <a:cubicBezTo>
                  <a:pt x="35" y="1"/>
                  <a:pt x="34" y="0"/>
                  <a:pt x="32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2" y="0"/>
                  <a:pt x="21" y="1"/>
                  <a:pt x="21" y="3"/>
                </a:cubicBezTo>
                <a:cubicBezTo>
                  <a:pt x="21" y="6"/>
                  <a:pt x="21" y="6"/>
                  <a:pt x="21" y="6"/>
                </a:cubicBezTo>
                <a:cubicBezTo>
                  <a:pt x="18" y="7"/>
                  <a:pt x="16" y="9"/>
                  <a:pt x="14" y="10"/>
                </a:cubicBezTo>
                <a:cubicBezTo>
                  <a:pt x="10" y="8"/>
                  <a:pt x="10" y="8"/>
                  <a:pt x="10" y="8"/>
                </a:cubicBezTo>
                <a:cubicBezTo>
                  <a:pt x="8" y="7"/>
                  <a:pt x="6" y="8"/>
                  <a:pt x="5" y="9"/>
                </a:cubicBezTo>
                <a:cubicBezTo>
                  <a:pt x="1" y="16"/>
                  <a:pt x="1" y="16"/>
                  <a:pt x="1" y="16"/>
                </a:cubicBezTo>
                <a:cubicBezTo>
                  <a:pt x="0" y="17"/>
                  <a:pt x="1" y="20"/>
                  <a:pt x="2" y="21"/>
                </a:cubicBezTo>
                <a:cubicBezTo>
                  <a:pt x="7" y="23"/>
                  <a:pt x="7" y="23"/>
                  <a:pt x="7" y="23"/>
                </a:cubicBezTo>
                <a:cubicBezTo>
                  <a:pt x="6" y="24"/>
                  <a:pt x="6" y="26"/>
                  <a:pt x="6" y="27"/>
                </a:cubicBezTo>
                <a:cubicBezTo>
                  <a:pt x="6" y="29"/>
                  <a:pt x="6" y="30"/>
                  <a:pt x="7" y="31"/>
                </a:cubicBezTo>
                <a:cubicBezTo>
                  <a:pt x="2" y="34"/>
                  <a:pt x="2" y="34"/>
                  <a:pt x="2" y="34"/>
                </a:cubicBezTo>
                <a:cubicBezTo>
                  <a:pt x="1" y="35"/>
                  <a:pt x="0" y="37"/>
                  <a:pt x="1" y="39"/>
                </a:cubicBezTo>
                <a:cubicBezTo>
                  <a:pt x="5" y="45"/>
                  <a:pt x="5" y="45"/>
                  <a:pt x="5" y="45"/>
                </a:cubicBezTo>
                <a:cubicBezTo>
                  <a:pt x="6" y="47"/>
                  <a:pt x="8" y="47"/>
                  <a:pt x="10" y="46"/>
                </a:cubicBezTo>
                <a:cubicBezTo>
                  <a:pt x="14" y="44"/>
                  <a:pt x="14" y="44"/>
                  <a:pt x="14" y="44"/>
                </a:cubicBezTo>
                <a:cubicBezTo>
                  <a:pt x="16" y="46"/>
                  <a:pt x="18" y="47"/>
                  <a:pt x="21" y="48"/>
                </a:cubicBezTo>
                <a:cubicBezTo>
                  <a:pt x="21" y="51"/>
                  <a:pt x="21" y="51"/>
                  <a:pt x="21" y="51"/>
                </a:cubicBezTo>
                <a:cubicBezTo>
                  <a:pt x="21" y="53"/>
                  <a:pt x="22" y="55"/>
                  <a:pt x="24" y="55"/>
                </a:cubicBezTo>
                <a:cubicBezTo>
                  <a:pt x="32" y="55"/>
                  <a:pt x="32" y="55"/>
                  <a:pt x="32" y="55"/>
                </a:cubicBezTo>
                <a:cubicBezTo>
                  <a:pt x="34" y="55"/>
                  <a:pt x="35" y="53"/>
                  <a:pt x="35" y="51"/>
                </a:cubicBezTo>
                <a:cubicBezTo>
                  <a:pt x="35" y="48"/>
                  <a:pt x="35" y="48"/>
                  <a:pt x="35" y="48"/>
                </a:cubicBezTo>
                <a:cubicBezTo>
                  <a:pt x="38" y="47"/>
                  <a:pt x="40" y="46"/>
                  <a:pt x="42" y="44"/>
                </a:cubicBezTo>
                <a:cubicBezTo>
                  <a:pt x="46" y="46"/>
                  <a:pt x="46" y="46"/>
                  <a:pt x="46" y="46"/>
                </a:cubicBezTo>
                <a:cubicBezTo>
                  <a:pt x="48" y="47"/>
                  <a:pt x="50" y="47"/>
                  <a:pt x="51" y="45"/>
                </a:cubicBezTo>
                <a:cubicBezTo>
                  <a:pt x="55" y="39"/>
                  <a:pt x="55" y="39"/>
                  <a:pt x="55" y="39"/>
                </a:cubicBezTo>
                <a:cubicBezTo>
                  <a:pt x="56" y="37"/>
                  <a:pt x="56" y="35"/>
                  <a:pt x="54" y="34"/>
                </a:cubicBezTo>
                <a:close/>
                <a:moveTo>
                  <a:pt x="51" y="38"/>
                </a:moveTo>
                <a:cubicBezTo>
                  <a:pt x="49" y="42"/>
                  <a:pt x="49" y="42"/>
                  <a:pt x="49" y="42"/>
                </a:cubicBezTo>
                <a:cubicBezTo>
                  <a:pt x="49" y="42"/>
                  <a:pt x="48" y="43"/>
                  <a:pt x="47" y="42"/>
                </a:cubicBezTo>
                <a:cubicBezTo>
                  <a:pt x="42" y="39"/>
                  <a:pt x="42" y="39"/>
                  <a:pt x="42" y="39"/>
                </a:cubicBezTo>
                <a:cubicBezTo>
                  <a:pt x="39" y="42"/>
                  <a:pt x="36" y="44"/>
                  <a:pt x="32" y="45"/>
                </a:cubicBezTo>
                <a:cubicBezTo>
                  <a:pt x="32" y="49"/>
                  <a:pt x="32" y="49"/>
                  <a:pt x="32" y="49"/>
                </a:cubicBezTo>
                <a:cubicBezTo>
                  <a:pt x="32" y="50"/>
                  <a:pt x="31" y="51"/>
                  <a:pt x="30" y="51"/>
                </a:cubicBezTo>
                <a:cubicBezTo>
                  <a:pt x="26" y="51"/>
                  <a:pt x="26" y="51"/>
                  <a:pt x="26" y="51"/>
                </a:cubicBezTo>
                <a:cubicBezTo>
                  <a:pt x="25" y="51"/>
                  <a:pt x="24" y="50"/>
                  <a:pt x="24" y="49"/>
                </a:cubicBezTo>
                <a:cubicBezTo>
                  <a:pt x="24" y="45"/>
                  <a:pt x="24" y="45"/>
                  <a:pt x="24" y="45"/>
                </a:cubicBezTo>
                <a:cubicBezTo>
                  <a:pt x="20" y="44"/>
                  <a:pt x="17" y="42"/>
                  <a:pt x="14" y="39"/>
                </a:cubicBezTo>
                <a:cubicBezTo>
                  <a:pt x="9" y="42"/>
                  <a:pt x="9" y="42"/>
                  <a:pt x="9" y="42"/>
                </a:cubicBezTo>
                <a:cubicBezTo>
                  <a:pt x="9" y="43"/>
                  <a:pt x="7" y="42"/>
                  <a:pt x="7" y="42"/>
                </a:cubicBezTo>
                <a:cubicBezTo>
                  <a:pt x="5" y="38"/>
                  <a:pt x="5" y="38"/>
                  <a:pt x="5" y="38"/>
                </a:cubicBezTo>
                <a:cubicBezTo>
                  <a:pt x="5" y="38"/>
                  <a:pt x="5" y="36"/>
                  <a:pt x="6" y="36"/>
                </a:cubicBezTo>
                <a:cubicBezTo>
                  <a:pt x="11" y="33"/>
                  <a:pt x="11" y="33"/>
                  <a:pt x="11" y="33"/>
                </a:cubicBezTo>
                <a:cubicBezTo>
                  <a:pt x="10" y="31"/>
                  <a:pt x="10" y="29"/>
                  <a:pt x="10" y="27"/>
                </a:cubicBezTo>
                <a:cubicBezTo>
                  <a:pt x="10" y="25"/>
                  <a:pt x="10" y="23"/>
                  <a:pt x="11" y="21"/>
                </a:cubicBezTo>
                <a:cubicBezTo>
                  <a:pt x="6" y="18"/>
                  <a:pt x="6" y="18"/>
                  <a:pt x="6" y="18"/>
                </a:cubicBezTo>
                <a:cubicBezTo>
                  <a:pt x="5" y="18"/>
                  <a:pt x="5" y="17"/>
                  <a:pt x="5" y="16"/>
                </a:cubicBezTo>
                <a:cubicBezTo>
                  <a:pt x="7" y="13"/>
                  <a:pt x="7" y="13"/>
                  <a:pt x="7" y="13"/>
                </a:cubicBezTo>
                <a:cubicBezTo>
                  <a:pt x="7" y="12"/>
                  <a:pt x="9" y="12"/>
                  <a:pt x="9" y="12"/>
                </a:cubicBezTo>
                <a:cubicBezTo>
                  <a:pt x="14" y="15"/>
                  <a:pt x="14" y="15"/>
                  <a:pt x="14" y="15"/>
                </a:cubicBezTo>
                <a:cubicBezTo>
                  <a:pt x="17" y="12"/>
                  <a:pt x="20" y="10"/>
                  <a:pt x="24" y="9"/>
                </a:cubicBezTo>
                <a:cubicBezTo>
                  <a:pt x="24" y="5"/>
                  <a:pt x="24" y="5"/>
                  <a:pt x="24" y="5"/>
                </a:cubicBezTo>
                <a:cubicBezTo>
                  <a:pt x="24" y="4"/>
                  <a:pt x="25" y="3"/>
                  <a:pt x="26" y="3"/>
                </a:cubicBezTo>
                <a:cubicBezTo>
                  <a:pt x="30" y="3"/>
                  <a:pt x="30" y="3"/>
                  <a:pt x="30" y="3"/>
                </a:cubicBezTo>
                <a:cubicBezTo>
                  <a:pt x="31" y="3"/>
                  <a:pt x="32" y="4"/>
                  <a:pt x="32" y="5"/>
                </a:cubicBezTo>
                <a:cubicBezTo>
                  <a:pt x="32" y="9"/>
                  <a:pt x="32" y="9"/>
                  <a:pt x="32" y="9"/>
                </a:cubicBezTo>
                <a:cubicBezTo>
                  <a:pt x="36" y="10"/>
                  <a:pt x="39" y="12"/>
                  <a:pt x="42" y="15"/>
                </a:cubicBezTo>
                <a:cubicBezTo>
                  <a:pt x="47" y="12"/>
                  <a:pt x="47" y="12"/>
                  <a:pt x="47" y="12"/>
                </a:cubicBezTo>
                <a:cubicBezTo>
                  <a:pt x="48" y="12"/>
                  <a:pt x="49" y="12"/>
                  <a:pt x="49" y="13"/>
                </a:cubicBezTo>
                <a:cubicBezTo>
                  <a:pt x="51" y="16"/>
                  <a:pt x="51" y="16"/>
                  <a:pt x="51" y="16"/>
                </a:cubicBezTo>
                <a:cubicBezTo>
                  <a:pt x="52" y="17"/>
                  <a:pt x="51" y="18"/>
                  <a:pt x="50" y="18"/>
                </a:cubicBezTo>
                <a:cubicBezTo>
                  <a:pt x="45" y="21"/>
                  <a:pt x="45" y="21"/>
                  <a:pt x="45" y="21"/>
                </a:cubicBezTo>
                <a:cubicBezTo>
                  <a:pt x="46" y="23"/>
                  <a:pt x="46" y="25"/>
                  <a:pt x="46" y="27"/>
                </a:cubicBezTo>
                <a:cubicBezTo>
                  <a:pt x="46" y="29"/>
                  <a:pt x="46" y="31"/>
                  <a:pt x="45" y="33"/>
                </a:cubicBezTo>
                <a:cubicBezTo>
                  <a:pt x="50" y="36"/>
                  <a:pt x="50" y="36"/>
                  <a:pt x="50" y="36"/>
                </a:cubicBezTo>
                <a:cubicBezTo>
                  <a:pt x="51" y="36"/>
                  <a:pt x="52" y="38"/>
                  <a:pt x="51" y="38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64">
            <a:extLst>
              <a:ext uri="{FF2B5EF4-FFF2-40B4-BE49-F238E27FC236}">
                <a16:creationId xmlns:a16="http://schemas.microsoft.com/office/drawing/2014/main" id="{756BD47B-C7E2-4276-B03B-2F87F463FA97}"/>
              </a:ext>
            </a:extLst>
          </p:cNvPr>
          <p:cNvSpPr>
            <a:spLocks noEditPoints="1"/>
          </p:cNvSpPr>
          <p:nvPr/>
        </p:nvSpPr>
        <p:spPr bwMode="auto">
          <a:xfrm>
            <a:off x="1652664" y="2527645"/>
            <a:ext cx="446695" cy="477150"/>
          </a:xfrm>
          <a:custGeom>
            <a:avLst/>
            <a:gdLst>
              <a:gd name="T0" fmla="*/ 9 w 58"/>
              <a:gd name="T1" fmla="*/ 48 h 59"/>
              <a:gd name="T2" fmla="*/ 7 w 58"/>
              <a:gd name="T3" fmla="*/ 49 h 59"/>
              <a:gd name="T4" fmla="*/ 9 w 58"/>
              <a:gd name="T5" fmla="*/ 51 h 59"/>
              <a:gd name="T6" fmla="*/ 11 w 58"/>
              <a:gd name="T7" fmla="*/ 49 h 59"/>
              <a:gd name="T8" fmla="*/ 9 w 58"/>
              <a:gd name="T9" fmla="*/ 48 h 59"/>
              <a:gd name="T10" fmla="*/ 9 w 58"/>
              <a:gd name="T11" fmla="*/ 11 h 59"/>
              <a:gd name="T12" fmla="*/ 11 w 58"/>
              <a:gd name="T13" fmla="*/ 9 h 59"/>
              <a:gd name="T14" fmla="*/ 9 w 58"/>
              <a:gd name="T15" fmla="*/ 7 h 59"/>
              <a:gd name="T16" fmla="*/ 7 w 58"/>
              <a:gd name="T17" fmla="*/ 9 h 59"/>
              <a:gd name="T18" fmla="*/ 9 w 58"/>
              <a:gd name="T19" fmla="*/ 11 h 59"/>
              <a:gd name="T20" fmla="*/ 49 w 58"/>
              <a:gd name="T21" fmla="*/ 48 h 59"/>
              <a:gd name="T22" fmla="*/ 47 w 58"/>
              <a:gd name="T23" fmla="*/ 49 h 59"/>
              <a:gd name="T24" fmla="*/ 49 w 58"/>
              <a:gd name="T25" fmla="*/ 51 h 59"/>
              <a:gd name="T26" fmla="*/ 51 w 58"/>
              <a:gd name="T27" fmla="*/ 49 h 59"/>
              <a:gd name="T28" fmla="*/ 49 w 58"/>
              <a:gd name="T29" fmla="*/ 48 h 59"/>
              <a:gd name="T30" fmla="*/ 49 w 58"/>
              <a:gd name="T31" fmla="*/ 7 h 59"/>
              <a:gd name="T32" fmla="*/ 47 w 58"/>
              <a:gd name="T33" fmla="*/ 9 h 59"/>
              <a:gd name="T34" fmla="*/ 49 w 58"/>
              <a:gd name="T35" fmla="*/ 11 h 59"/>
              <a:gd name="T36" fmla="*/ 51 w 58"/>
              <a:gd name="T37" fmla="*/ 9 h 59"/>
              <a:gd name="T38" fmla="*/ 49 w 58"/>
              <a:gd name="T39" fmla="*/ 7 h 59"/>
              <a:gd name="T40" fmla="*/ 51 w 58"/>
              <a:gd name="T41" fmla="*/ 0 h 59"/>
              <a:gd name="T42" fmla="*/ 7 w 58"/>
              <a:gd name="T43" fmla="*/ 0 h 59"/>
              <a:gd name="T44" fmla="*/ 0 w 58"/>
              <a:gd name="T45" fmla="*/ 7 h 59"/>
              <a:gd name="T46" fmla="*/ 0 w 58"/>
              <a:gd name="T47" fmla="*/ 51 h 59"/>
              <a:gd name="T48" fmla="*/ 7 w 58"/>
              <a:gd name="T49" fmla="*/ 59 h 59"/>
              <a:gd name="T50" fmla="*/ 51 w 58"/>
              <a:gd name="T51" fmla="*/ 59 h 59"/>
              <a:gd name="T52" fmla="*/ 58 w 58"/>
              <a:gd name="T53" fmla="*/ 51 h 59"/>
              <a:gd name="T54" fmla="*/ 58 w 58"/>
              <a:gd name="T55" fmla="*/ 7 h 59"/>
              <a:gd name="T56" fmla="*/ 51 w 58"/>
              <a:gd name="T57" fmla="*/ 0 h 59"/>
              <a:gd name="T58" fmla="*/ 55 w 58"/>
              <a:gd name="T59" fmla="*/ 51 h 59"/>
              <a:gd name="T60" fmla="*/ 51 w 58"/>
              <a:gd name="T61" fmla="*/ 55 h 59"/>
              <a:gd name="T62" fmla="*/ 7 w 58"/>
              <a:gd name="T63" fmla="*/ 55 h 59"/>
              <a:gd name="T64" fmla="*/ 3 w 58"/>
              <a:gd name="T65" fmla="*/ 51 h 59"/>
              <a:gd name="T66" fmla="*/ 3 w 58"/>
              <a:gd name="T67" fmla="*/ 7 h 59"/>
              <a:gd name="T68" fmla="*/ 7 w 58"/>
              <a:gd name="T69" fmla="*/ 3 h 59"/>
              <a:gd name="T70" fmla="*/ 51 w 58"/>
              <a:gd name="T71" fmla="*/ 3 h 59"/>
              <a:gd name="T72" fmla="*/ 55 w 58"/>
              <a:gd name="T73" fmla="*/ 7 h 59"/>
              <a:gd name="T74" fmla="*/ 55 w 58"/>
              <a:gd name="T75" fmla="*/ 51 h 59"/>
              <a:gd name="T76" fmla="*/ 29 w 58"/>
              <a:gd name="T77" fmla="*/ 18 h 59"/>
              <a:gd name="T78" fmla="*/ 18 w 58"/>
              <a:gd name="T79" fmla="*/ 29 h 59"/>
              <a:gd name="T80" fmla="*/ 29 w 58"/>
              <a:gd name="T81" fmla="*/ 40 h 59"/>
              <a:gd name="T82" fmla="*/ 40 w 58"/>
              <a:gd name="T83" fmla="*/ 29 h 59"/>
              <a:gd name="T84" fmla="*/ 29 w 58"/>
              <a:gd name="T85" fmla="*/ 18 h 59"/>
              <a:gd name="T86" fmla="*/ 29 w 58"/>
              <a:gd name="T87" fmla="*/ 37 h 59"/>
              <a:gd name="T88" fmla="*/ 22 w 58"/>
              <a:gd name="T89" fmla="*/ 29 h 59"/>
              <a:gd name="T90" fmla="*/ 29 w 58"/>
              <a:gd name="T91" fmla="*/ 22 h 59"/>
              <a:gd name="T92" fmla="*/ 36 w 58"/>
              <a:gd name="T93" fmla="*/ 29 h 59"/>
              <a:gd name="T94" fmla="*/ 29 w 58"/>
              <a:gd name="T95" fmla="*/ 37 h 59"/>
              <a:gd name="T96" fmla="*/ 29 w 58"/>
              <a:gd name="T97" fmla="*/ 7 h 59"/>
              <a:gd name="T98" fmla="*/ 7 w 58"/>
              <a:gd name="T99" fmla="*/ 29 h 59"/>
              <a:gd name="T100" fmla="*/ 29 w 58"/>
              <a:gd name="T101" fmla="*/ 51 h 59"/>
              <a:gd name="T102" fmla="*/ 51 w 58"/>
              <a:gd name="T103" fmla="*/ 29 h 59"/>
              <a:gd name="T104" fmla="*/ 29 w 58"/>
              <a:gd name="T105" fmla="*/ 7 h 59"/>
              <a:gd name="T106" fmla="*/ 29 w 58"/>
              <a:gd name="T107" fmla="*/ 48 h 59"/>
              <a:gd name="T108" fmla="*/ 11 w 58"/>
              <a:gd name="T109" fmla="*/ 29 h 59"/>
              <a:gd name="T110" fmla="*/ 29 w 58"/>
              <a:gd name="T111" fmla="*/ 11 h 59"/>
              <a:gd name="T112" fmla="*/ 47 w 58"/>
              <a:gd name="T113" fmla="*/ 29 h 59"/>
              <a:gd name="T114" fmla="*/ 29 w 58"/>
              <a:gd name="T115" fmla="*/ 48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8" h="59">
                <a:moveTo>
                  <a:pt x="9" y="48"/>
                </a:moveTo>
                <a:cubicBezTo>
                  <a:pt x="8" y="48"/>
                  <a:pt x="7" y="48"/>
                  <a:pt x="7" y="49"/>
                </a:cubicBezTo>
                <a:cubicBezTo>
                  <a:pt x="7" y="50"/>
                  <a:pt x="8" y="51"/>
                  <a:pt x="9" y="51"/>
                </a:cubicBezTo>
                <a:cubicBezTo>
                  <a:pt x="10" y="51"/>
                  <a:pt x="11" y="50"/>
                  <a:pt x="11" y="49"/>
                </a:cubicBezTo>
                <a:cubicBezTo>
                  <a:pt x="11" y="48"/>
                  <a:pt x="10" y="48"/>
                  <a:pt x="9" y="48"/>
                </a:cubicBezTo>
                <a:close/>
                <a:moveTo>
                  <a:pt x="9" y="11"/>
                </a:moveTo>
                <a:cubicBezTo>
                  <a:pt x="10" y="11"/>
                  <a:pt x="11" y="10"/>
                  <a:pt x="11" y="9"/>
                </a:cubicBezTo>
                <a:cubicBezTo>
                  <a:pt x="11" y="8"/>
                  <a:pt x="10" y="7"/>
                  <a:pt x="9" y="7"/>
                </a:cubicBezTo>
                <a:cubicBezTo>
                  <a:pt x="8" y="7"/>
                  <a:pt x="7" y="8"/>
                  <a:pt x="7" y="9"/>
                </a:cubicBezTo>
                <a:cubicBezTo>
                  <a:pt x="7" y="10"/>
                  <a:pt x="8" y="11"/>
                  <a:pt x="9" y="11"/>
                </a:cubicBezTo>
                <a:close/>
                <a:moveTo>
                  <a:pt x="49" y="48"/>
                </a:moveTo>
                <a:cubicBezTo>
                  <a:pt x="48" y="48"/>
                  <a:pt x="47" y="48"/>
                  <a:pt x="47" y="49"/>
                </a:cubicBezTo>
                <a:cubicBezTo>
                  <a:pt x="47" y="50"/>
                  <a:pt x="48" y="51"/>
                  <a:pt x="49" y="51"/>
                </a:cubicBezTo>
                <a:cubicBezTo>
                  <a:pt x="50" y="51"/>
                  <a:pt x="51" y="50"/>
                  <a:pt x="51" y="49"/>
                </a:cubicBezTo>
                <a:cubicBezTo>
                  <a:pt x="51" y="48"/>
                  <a:pt x="50" y="48"/>
                  <a:pt x="49" y="48"/>
                </a:cubicBezTo>
                <a:close/>
                <a:moveTo>
                  <a:pt x="49" y="7"/>
                </a:moveTo>
                <a:cubicBezTo>
                  <a:pt x="48" y="7"/>
                  <a:pt x="47" y="8"/>
                  <a:pt x="47" y="9"/>
                </a:cubicBezTo>
                <a:cubicBezTo>
                  <a:pt x="47" y="10"/>
                  <a:pt x="48" y="11"/>
                  <a:pt x="49" y="11"/>
                </a:cubicBezTo>
                <a:cubicBezTo>
                  <a:pt x="50" y="11"/>
                  <a:pt x="51" y="10"/>
                  <a:pt x="51" y="9"/>
                </a:cubicBezTo>
                <a:cubicBezTo>
                  <a:pt x="51" y="8"/>
                  <a:pt x="50" y="7"/>
                  <a:pt x="49" y="7"/>
                </a:cubicBezTo>
                <a:close/>
                <a:moveTo>
                  <a:pt x="51" y="0"/>
                </a:moveTo>
                <a:cubicBezTo>
                  <a:pt x="7" y="0"/>
                  <a:pt x="7" y="0"/>
                  <a:pt x="7" y="0"/>
                </a:cubicBezTo>
                <a:cubicBezTo>
                  <a:pt x="3" y="0"/>
                  <a:pt x="0" y="3"/>
                  <a:pt x="0" y="7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5"/>
                  <a:pt x="3" y="59"/>
                  <a:pt x="7" y="59"/>
                </a:cubicBezTo>
                <a:cubicBezTo>
                  <a:pt x="51" y="59"/>
                  <a:pt x="51" y="59"/>
                  <a:pt x="51" y="59"/>
                </a:cubicBezTo>
                <a:cubicBezTo>
                  <a:pt x="55" y="59"/>
                  <a:pt x="58" y="55"/>
                  <a:pt x="58" y="51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3"/>
                  <a:pt x="55" y="0"/>
                  <a:pt x="51" y="0"/>
                </a:cubicBezTo>
                <a:close/>
                <a:moveTo>
                  <a:pt x="55" y="51"/>
                </a:moveTo>
                <a:cubicBezTo>
                  <a:pt x="55" y="53"/>
                  <a:pt x="53" y="55"/>
                  <a:pt x="51" y="55"/>
                </a:cubicBezTo>
                <a:cubicBezTo>
                  <a:pt x="7" y="55"/>
                  <a:pt x="7" y="55"/>
                  <a:pt x="7" y="55"/>
                </a:cubicBezTo>
                <a:cubicBezTo>
                  <a:pt x="5" y="55"/>
                  <a:pt x="3" y="53"/>
                  <a:pt x="3" y="51"/>
                </a:cubicBezTo>
                <a:cubicBezTo>
                  <a:pt x="3" y="7"/>
                  <a:pt x="3" y="7"/>
                  <a:pt x="3" y="7"/>
                </a:cubicBezTo>
                <a:cubicBezTo>
                  <a:pt x="3" y="5"/>
                  <a:pt x="5" y="3"/>
                  <a:pt x="7" y="3"/>
                </a:cubicBezTo>
                <a:cubicBezTo>
                  <a:pt x="51" y="3"/>
                  <a:pt x="51" y="3"/>
                  <a:pt x="51" y="3"/>
                </a:cubicBezTo>
                <a:cubicBezTo>
                  <a:pt x="53" y="3"/>
                  <a:pt x="55" y="5"/>
                  <a:pt x="55" y="7"/>
                </a:cubicBezTo>
                <a:lnTo>
                  <a:pt x="55" y="51"/>
                </a:lnTo>
                <a:close/>
                <a:moveTo>
                  <a:pt x="29" y="18"/>
                </a:moveTo>
                <a:cubicBezTo>
                  <a:pt x="23" y="18"/>
                  <a:pt x="18" y="23"/>
                  <a:pt x="18" y="29"/>
                </a:cubicBezTo>
                <a:cubicBezTo>
                  <a:pt x="18" y="35"/>
                  <a:pt x="23" y="40"/>
                  <a:pt x="29" y="40"/>
                </a:cubicBezTo>
                <a:cubicBezTo>
                  <a:pt x="35" y="40"/>
                  <a:pt x="40" y="35"/>
                  <a:pt x="40" y="29"/>
                </a:cubicBezTo>
                <a:cubicBezTo>
                  <a:pt x="40" y="23"/>
                  <a:pt x="35" y="18"/>
                  <a:pt x="29" y="18"/>
                </a:cubicBezTo>
                <a:close/>
                <a:moveTo>
                  <a:pt x="29" y="37"/>
                </a:moveTo>
                <a:cubicBezTo>
                  <a:pt x="25" y="37"/>
                  <a:pt x="22" y="33"/>
                  <a:pt x="22" y="29"/>
                </a:cubicBezTo>
                <a:cubicBezTo>
                  <a:pt x="22" y="25"/>
                  <a:pt x="25" y="22"/>
                  <a:pt x="29" y="22"/>
                </a:cubicBezTo>
                <a:cubicBezTo>
                  <a:pt x="33" y="22"/>
                  <a:pt x="36" y="25"/>
                  <a:pt x="36" y="29"/>
                </a:cubicBezTo>
                <a:cubicBezTo>
                  <a:pt x="36" y="33"/>
                  <a:pt x="33" y="37"/>
                  <a:pt x="29" y="37"/>
                </a:cubicBezTo>
                <a:close/>
                <a:moveTo>
                  <a:pt x="29" y="7"/>
                </a:moveTo>
                <a:cubicBezTo>
                  <a:pt x="17" y="7"/>
                  <a:pt x="7" y="17"/>
                  <a:pt x="7" y="29"/>
                </a:cubicBezTo>
                <a:cubicBezTo>
                  <a:pt x="7" y="41"/>
                  <a:pt x="17" y="51"/>
                  <a:pt x="29" y="51"/>
                </a:cubicBezTo>
                <a:cubicBezTo>
                  <a:pt x="41" y="51"/>
                  <a:pt x="51" y="41"/>
                  <a:pt x="51" y="29"/>
                </a:cubicBezTo>
                <a:cubicBezTo>
                  <a:pt x="51" y="17"/>
                  <a:pt x="41" y="7"/>
                  <a:pt x="29" y="7"/>
                </a:cubicBezTo>
                <a:close/>
                <a:moveTo>
                  <a:pt x="29" y="48"/>
                </a:moveTo>
                <a:cubicBezTo>
                  <a:pt x="19" y="48"/>
                  <a:pt x="11" y="39"/>
                  <a:pt x="11" y="29"/>
                </a:cubicBezTo>
                <a:cubicBezTo>
                  <a:pt x="11" y="19"/>
                  <a:pt x="19" y="11"/>
                  <a:pt x="29" y="11"/>
                </a:cubicBezTo>
                <a:cubicBezTo>
                  <a:pt x="39" y="11"/>
                  <a:pt x="47" y="19"/>
                  <a:pt x="47" y="29"/>
                </a:cubicBezTo>
                <a:cubicBezTo>
                  <a:pt x="47" y="39"/>
                  <a:pt x="39" y="48"/>
                  <a:pt x="29" y="4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66">
            <a:extLst>
              <a:ext uri="{FF2B5EF4-FFF2-40B4-BE49-F238E27FC236}">
                <a16:creationId xmlns:a16="http://schemas.microsoft.com/office/drawing/2014/main" id="{43E11219-2A86-4F69-8B8B-1FC7EFFE060D}"/>
              </a:ext>
            </a:extLst>
          </p:cNvPr>
          <p:cNvSpPr>
            <a:spLocks noEditPoints="1"/>
          </p:cNvSpPr>
          <p:nvPr/>
        </p:nvSpPr>
        <p:spPr bwMode="auto">
          <a:xfrm>
            <a:off x="1649280" y="1219006"/>
            <a:ext cx="453463" cy="443309"/>
          </a:xfrm>
          <a:custGeom>
            <a:avLst/>
            <a:gdLst>
              <a:gd name="T0" fmla="*/ 51 w 59"/>
              <a:gd name="T1" fmla="*/ 7 h 55"/>
              <a:gd name="T2" fmla="*/ 40 w 59"/>
              <a:gd name="T3" fmla="*/ 7 h 55"/>
              <a:gd name="T4" fmla="*/ 40 w 59"/>
              <a:gd name="T5" fmla="*/ 3 h 55"/>
              <a:gd name="T6" fmla="*/ 37 w 59"/>
              <a:gd name="T7" fmla="*/ 0 h 55"/>
              <a:gd name="T8" fmla="*/ 22 w 59"/>
              <a:gd name="T9" fmla="*/ 0 h 55"/>
              <a:gd name="T10" fmla="*/ 18 w 59"/>
              <a:gd name="T11" fmla="*/ 3 h 55"/>
              <a:gd name="T12" fmla="*/ 18 w 59"/>
              <a:gd name="T13" fmla="*/ 7 h 55"/>
              <a:gd name="T14" fmla="*/ 7 w 59"/>
              <a:gd name="T15" fmla="*/ 7 h 55"/>
              <a:gd name="T16" fmla="*/ 0 w 59"/>
              <a:gd name="T17" fmla="*/ 14 h 55"/>
              <a:gd name="T18" fmla="*/ 0 w 59"/>
              <a:gd name="T19" fmla="*/ 47 h 55"/>
              <a:gd name="T20" fmla="*/ 7 w 59"/>
              <a:gd name="T21" fmla="*/ 55 h 55"/>
              <a:gd name="T22" fmla="*/ 51 w 59"/>
              <a:gd name="T23" fmla="*/ 55 h 55"/>
              <a:gd name="T24" fmla="*/ 59 w 59"/>
              <a:gd name="T25" fmla="*/ 47 h 55"/>
              <a:gd name="T26" fmla="*/ 59 w 59"/>
              <a:gd name="T27" fmla="*/ 14 h 55"/>
              <a:gd name="T28" fmla="*/ 51 w 59"/>
              <a:gd name="T29" fmla="*/ 7 h 55"/>
              <a:gd name="T30" fmla="*/ 22 w 59"/>
              <a:gd name="T31" fmla="*/ 5 h 55"/>
              <a:gd name="T32" fmla="*/ 24 w 59"/>
              <a:gd name="T33" fmla="*/ 3 h 55"/>
              <a:gd name="T34" fmla="*/ 35 w 59"/>
              <a:gd name="T35" fmla="*/ 3 h 55"/>
              <a:gd name="T36" fmla="*/ 37 w 59"/>
              <a:gd name="T37" fmla="*/ 5 h 55"/>
              <a:gd name="T38" fmla="*/ 37 w 59"/>
              <a:gd name="T39" fmla="*/ 7 h 55"/>
              <a:gd name="T40" fmla="*/ 22 w 59"/>
              <a:gd name="T41" fmla="*/ 7 h 55"/>
              <a:gd name="T42" fmla="*/ 22 w 59"/>
              <a:gd name="T43" fmla="*/ 5 h 55"/>
              <a:gd name="T44" fmla="*/ 55 w 59"/>
              <a:gd name="T45" fmla="*/ 47 h 55"/>
              <a:gd name="T46" fmla="*/ 51 w 59"/>
              <a:gd name="T47" fmla="*/ 51 h 55"/>
              <a:gd name="T48" fmla="*/ 7 w 59"/>
              <a:gd name="T49" fmla="*/ 51 h 55"/>
              <a:gd name="T50" fmla="*/ 4 w 59"/>
              <a:gd name="T51" fmla="*/ 47 h 55"/>
              <a:gd name="T52" fmla="*/ 4 w 59"/>
              <a:gd name="T53" fmla="*/ 27 h 55"/>
              <a:gd name="T54" fmla="*/ 22 w 59"/>
              <a:gd name="T55" fmla="*/ 27 h 55"/>
              <a:gd name="T56" fmla="*/ 22 w 59"/>
              <a:gd name="T57" fmla="*/ 29 h 55"/>
              <a:gd name="T58" fmla="*/ 29 w 59"/>
              <a:gd name="T59" fmla="*/ 36 h 55"/>
              <a:gd name="T60" fmla="*/ 37 w 59"/>
              <a:gd name="T61" fmla="*/ 29 h 55"/>
              <a:gd name="T62" fmla="*/ 36 w 59"/>
              <a:gd name="T63" fmla="*/ 27 h 55"/>
              <a:gd name="T64" fmla="*/ 55 w 59"/>
              <a:gd name="T65" fmla="*/ 27 h 55"/>
              <a:gd name="T66" fmla="*/ 55 w 59"/>
              <a:gd name="T67" fmla="*/ 47 h 55"/>
              <a:gd name="T68" fmla="*/ 26 w 59"/>
              <a:gd name="T69" fmla="*/ 29 h 55"/>
              <a:gd name="T70" fmla="*/ 26 w 59"/>
              <a:gd name="T71" fmla="*/ 27 h 55"/>
              <a:gd name="T72" fmla="*/ 32 w 59"/>
              <a:gd name="T73" fmla="*/ 27 h 55"/>
              <a:gd name="T74" fmla="*/ 33 w 59"/>
              <a:gd name="T75" fmla="*/ 29 h 55"/>
              <a:gd name="T76" fmla="*/ 29 w 59"/>
              <a:gd name="T77" fmla="*/ 33 h 55"/>
              <a:gd name="T78" fmla="*/ 26 w 59"/>
              <a:gd name="T79" fmla="*/ 29 h 55"/>
              <a:gd name="T80" fmla="*/ 55 w 59"/>
              <a:gd name="T81" fmla="*/ 23 h 55"/>
              <a:gd name="T82" fmla="*/ 4 w 59"/>
              <a:gd name="T83" fmla="*/ 23 h 55"/>
              <a:gd name="T84" fmla="*/ 4 w 59"/>
              <a:gd name="T85" fmla="*/ 14 h 55"/>
              <a:gd name="T86" fmla="*/ 7 w 59"/>
              <a:gd name="T87" fmla="*/ 11 h 55"/>
              <a:gd name="T88" fmla="*/ 51 w 59"/>
              <a:gd name="T89" fmla="*/ 11 h 55"/>
              <a:gd name="T90" fmla="*/ 55 w 59"/>
              <a:gd name="T91" fmla="*/ 14 h 55"/>
              <a:gd name="T92" fmla="*/ 55 w 59"/>
              <a:gd name="T93" fmla="*/ 23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9" h="55">
                <a:moveTo>
                  <a:pt x="51" y="7"/>
                </a:moveTo>
                <a:cubicBezTo>
                  <a:pt x="40" y="7"/>
                  <a:pt x="40" y="7"/>
                  <a:pt x="40" y="7"/>
                </a:cubicBezTo>
                <a:cubicBezTo>
                  <a:pt x="40" y="3"/>
                  <a:pt x="40" y="3"/>
                  <a:pt x="40" y="3"/>
                </a:cubicBezTo>
                <a:cubicBezTo>
                  <a:pt x="40" y="1"/>
                  <a:pt x="39" y="0"/>
                  <a:pt x="37" y="0"/>
                </a:cubicBezTo>
                <a:cubicBezTo>
                  <a:pt x="22" y="0"/>
                  <a:pt x="22" y="0"/>
                  <a:pt x="22" y="0"/>
                </a:cubicBezTo>
                <a:cubicBezTo>
                  <a:pt x="20" y="0"/>
                  <a:pt x="18" y="1"/>
                  <a:pt x="18" y="3"/>
                </a:cubicBezTo>
                <a:cubicBezTo>
                  <a:pt x="18" y="7"/>
                  <a:pt x="18" y="7"/>
                  <a:pt x="18" y="7"/>
                </a:cubicBezTo>
                <a:cubicBezTo>
                  <a:pt x="7" y="7"/>
                  <a:pt x="7" y="7"/>
                  <a:pt x="7" y="7"/>
                </a:cubicBezTo>
                <a:cubicBezTo>
                  <a:pt x="3" y="7"/>
                  <a:pt x="0" y="10"/>
                  <a:pt x="0" y="14"/>
                </a:cubicBezTo>
                <a:cubicBezTo>
                  <a:pt x="0" y="47"/>
                  <a:pt x="0" y="47"/>
                  <a:pt x="0" y="47"/>
                </a:cubicBezTo>
                <a:cubicBezTo>
                  <a:pt x="0" y="51"/>
                  <a:pt x="3" y="55"/>
                  <a:pt x="7" y="55"/>
                </a:cubicBezTo>
                <a:cubicBezTo>
                  <a:pt x="51" y="55"/>
                  <a:pt x="51" y="55"/>
                  <a:pt x="51" y="55"/>
                </a:cubicBezTo>
                <a:cubicBezTo>
                  <a:pt x="55" y="55"/>
                  <a:pt x="59" y="51"/>
                  <a:pt x="59" y="47"/>
                </a:cubicBezTo>
                <a:cubicBezTo>
                  <a:pt x="59" y="14"/>
                  <a:pt x="59" y="14"/>
                  <a:pt x="59" y="14"/>
                </a:cubicBezTo>
                <a:cubicBezTo>
                  <a:pt x="59" y="10"/>
                  <a:pt x="55" y="7"/>
                  <a:pt x="51" y="7"/>
                </a:cubicBezTo>
                <a:close/>
                <a:moveTo>
                  <a:pt x="22" y="5"/>
                </a:moveTo>
                <a:cubicBezTo>
                  <a:pt x="22" y="4"/>
                  <a:pt x="23" y="3"/>
                  <a:pt x="24" y="3"/>
                </a:cubicBezTo>
                <a:cubicBezTo>
                  <a:pt x="35" y="3"/>
                  <a:pt x="35" y="3"/>
                  <a:pt x="35" y="3"/>
                </a:cubicBezTo>
                <a:cubicBezTo>
                  <a:pt x="36" y="3"/>
                  <a:pt x="37" y="4"/>
                  <a:pt x="37" y="5"/>
                </a:cubicBezTo>
                <a:cubicBezTo>
                  <a:pt x="37" y="7"/>
                  <a:pt x="37" y="7"/>
                  <a:pt x="37" y="7"/>
                </a:cubicBezTo>
                <a:cubicBezTo>
                  <a:pt x="22" y="7"/>
                  <a:pt x="22" y="7"/>
                  <a:pt x="22" y="7"/>
                </a:cubicBezTo>
                <a:lnTo>
                  <a:pt x="22" y="5"/>
                </a:lnTo>
                <a:close/>
                <a:moveTo>
                  <a:pt x="55" y="47"/>
                </a:moveTo>
                <a:cubicBezTo>
                  <a:pt x="55" y="49"/>
                  <a:pt x="53" y="51"/>
                  <a:pt x="51" y="51"/>
                </a:cubicBezTo>
                <a:cubicBezTo>
                  <a:pt x="7" y="51"/>
                  <a:pt x="7" y="51"/>
                  <a:pt x="7" y="51"/>
                </a:cubicBezTo>
                <a:cubicBezTo>
                  <a:pt x="5" y="51"/>
                  <a:pt x="4" y="49"/>
                  <a:pt x="4" y="47"/>
                </a:cubicBezTo>
                <a:cubicBezTo>
                  <a:pt x="4" y="27"/>
                  <a:pt x="4" y="27"/>
                  <a:pt x="4" y="27"/>
                </a:cubicBezTo>
                <a:cubicBezTo>
                  <a:pt x="22" y="27"/>
                  <a:pt x="22" y="27"/>
                  <a:pt x="22" y="27"/>
                </a:cubicBezTo>
                <a:cubicBezTo>
                  <a:pt x="22" y="28"/>
                  <a:pt x="22" y="28"/>
                  <a:pt x="22" y="29"/>
                </a:cubicBezTo>
                <a:cubicBezTo>
                  <a:pt x="22" y="33"/>
                  <a:pt x="25" y="36"/>
                  <a:pt x="29" y="36"/>
                </a:cubicBezTo>
                <a:cubicBezTo>
                  <a:pt x="33" y="36"/>
                  <a:pt x="37" y="33"/>
                  <a:pt x="37" y="29"/>
                </a:cubicBezTo>
                <a:cubicBezTo>
                  <a:pt x="37" y="28"/>
                  <a:pt x="36" y="28"/>
                  <a:pt x="36" y="27"/>
                </a:cubicBezTo>
                <a:cubicBezTo>
                  <a:pt x="55" y="27"/>
                  <a:pt x="55" y="27"/>
                  <a:pt x="55" y="27"/>
                </a:cubicBezTo>
                <a:lnTo>
                  <a:pt x="55" y="47"/>
                </a:lnTo>
                <a:close/>
                <a:moveTo>
                  <a:pt x="26" y="29"/>
                </a:moveTo>
                <a:cubicBezTo>
                  <a:pt x="26" y="28"/>
                  <a:pt x="26" y="28"/>
                  <a:pt x="26" y="27"/>
                </a:cubicBezTo>
                <a:cubicBezTo>
                  <a:pt x="32" y="27"/>
                  <a:pt x="32" y="27"/>
                  <a:pt x="32" y="27"/>
                </a:cubicBezTo>
                <a:cubicBezTo>
                  <a:pt x="33" y="28"/>
                  <a:pt x="33" y="28"/>
                  <a:pt x="33" y="29"/>
                </a:cubicBezTo>
                <a:cubicBezTo>
                  <a:pt x="33" y="31"/>
                  <a:pt x="31" y="33"/>
                  <a:pt x="29" y="33"/>
                </a:cubicBezTo>
                <a:cubicBezTo>
                  <a:pt x="27" y="33"/>
                  <a:pt x="26" y="31"/>
                  <a:pt x="26" y="29"/>
                </a:cubicBezTo>
                <a:close/>
                <a:moveTo>
                  <a:pt x="55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2"/>
                  <a:pt x="5" y="11"/>
                  <a:pt x="7" y="11"/>
                </a:cubicBezTo>
                <a:cubicBezTo>
                  <a:pt x="51" y="11"/>
                  <a:pt x="51" y="11"/>
                  <a:pt x="51" y="11"/>
                </a:cubicBezTo>
                <a:cubicBezTo>
                  <a:pt x="53" y="11"/>
                  <a:pt x="55" y="12"/>
                  <a:pt x="55" y="14"/>
                </a:cubicBezTo>
                <a:lnTo>
                  <a:pt x="55" y="2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Freeform 67">
            <a:extLst>
              <a:ext uri="{FF2B5EF4-FFF2-40B4-BE49-F238E27FC236}">
                <a16:creationId xmlns:a16="http://schemas.microsoft.com/office/drawing/2014/main" id="{A4A5D8E7-ABE2-414B-A7EA-7FEFAE62E349}"/>
              </a:ext>
            </a:extLst>
          </p:cNvPr>
          <p:cNvSpPr>
            <a:spLocks noEditPoints="1"/>
          </p:cNvSpPr>
          <p:nvPr/>
        </p:nvSpPr>
        <p:spPr bwMode="auto">
          <a:xfrm>
            <a:off x="1647587" y="5192302"/>
            <a:ext cx="456848" cy="450077"/>
          </a:xfrm>
          <a:custGeom>
            <a:avLst/>
            <a:gdLst>
              <a:gd name="T0" fmla="*/ 27 w 59"/>
              <a:gd name="T1" fmla="*/ 31 h 56"/>
              <a:gd name="T2" fmla="*/ 33 w 59"/>
              <a:gd name="T3" fmla="*/ 31 h 56"/>
              <a:gd name="T4" fmla="*/ 58 w 59"/>
              <a:gd name="T5" fmla="*/ 20 h 56"/>
              <a:gd name="T6" fmla="*/ 58 w 59"/>
              <a:gd name="T7" fmla="*/ 15 h 56"/>
              <a:gd name="T8" fmla="*/ 33 w 59"/>
              <a:gd name="T9" fmla="*/ 2 h 56"/>
              <a:gd name="T10" fmla="*/ 27 w 59"/>
              <a:gd name="T11" fmla="*/ 2 h 56"/>
              <a:gd name="T12" fmla="*/ 2 w 59"/>
              <a:gd name="T13" fmla="*/ 15 h 56"/>
              <a:gd name="T14" fmla="*/ 2 w 59"/>
              <a:gd name="T15" fmla="*/ 20 h 56"/>
              <a:gd name="T16" fmla="*/ 27 w 59"/>
              <a:gd name="T17" fmla="*/ 31 h 56"/>
              <a:gd name="T18" fmla="*/ 30 w 59"/>
              <a:gd name="T19" fmla="*/ 4 h 56"/>
              <a:gd name="T20" fmla="*/ 55 w 59"/>
              <a:gd name="T21" fmla="*/ 17 h 56"/>
              <a:gd name="T22" fmla="*/ 30 w 59"/>
              <a:gd name="T23" fmla="*/ 28 h 56"/>
              <a:gd name="T24" fmla="*/ 4 w 59"/>
              <a:gd name="T25" fmla="*/ 17 h 56"/>
              <a:gd name="T26" fmla="*/ 30 w 59"/>
              <a:gd name="T27" fmla="*/ 4 h 56"/>
              <a:gd name="T28" fmla="*/ 27 w 59"/>
              <a:gd name="T29" fmla="*/ 43 h 56"/>
              <a:gd name="T30" fmla="*/ 33 w 59"/>
              <a:gd name="T31" fmla="*/ 43 h 56"/>
              <a:gd name="T32" fmla="*/ 58 w 59"/>
              <a:gd name="T33" fmla="*/ 32 h 56"/>
              <a:gd name="T34" fmla="*/ 59 w 59"/>
              <a:gd name="T35" fmla="*/ 27 h 56"/>
              <a:gd name="T36" fmla="*/ 55 w 59"/>
              <a:gd name="T37" fmla="*/ 29 h 56"/>
              <a:gd name="T38" fmla="*/ 30 w 59"/>
              <a:gd name="T39" fmla="*/ 41 h 56"/>
              <a:gd name="T40" fmla="*/ 4 w 59"/>
              <a:gd name="T41" fmla="*/ 29 h 56"/>
              <a:gd name="T42" fmla="*/ 0 w 59"/>
              <a:gd name="T43" fmla="*/ 27 h 56"/>
              <a:gd name="T44" fmla="*/ 2 w 59"/>
              <a:gd name="T45" fmla="*/ 32 h 56"/>
              <a:gd name="T46" fmla="*/ 27 w 59"/>
              <a:gd name="T47" fmla="*/ 43 h 56"/>
              <a:gd name="T48" fmla="*/ 30 w 59"/>
              <a:gd name="T49" fmla="*/ 53 h 56"/>
              <a:gd name="T50" fmla="*/ 4 w 59"/>
              <a:gd name="T51" fmla="*/ 41 h 56"/>
              <a:gd name="T52" fmla="*/ 0 w 59"/>
              <a:gd name="T53" fmla="*/ 39 h 56"/>
              <a:gd name="T54" fmla="*/ 2 w 59"/>
              <a:gd name="T55" fmla="*/ 44 h 56"/>
              <a:gd name="T56" fmla="*/ 27 w 59"/>
              <a:gd name="T57" fmla="*/ 55 h 56"/>
              <a:gd name="T58" fmla="*/ 33 w 59"/>
              <a:gd name="T59" fmla="*/ 55 h 56"/>
              <a:gd name="T60" fmla="*/ 58 w 59"/>
              <a:gd name="T61" fmla="*/ 44 h 56"/>
              <a:gd name="T62" fmla="*/ 59 w 59"/>
              <a:gd name="T63" fmla="*/ 39 h 56"/>
              <a:gd name="T64" fmla="*/ 55 w 59"/>
              <a:gd name="T65" fmla="*/ 41 h 56"/>
              <a:gd name="T66" fmla="*/ 30 w 59"/>
              <a:gd name="T67" fmla="*/ 53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9" h="56">
                <a:moveTo>
                  <a:pt x="27" y="31"/>
                </a:moveTo>
                <a:cubicBezTo>
                  <a:pt x="29" y="32"/>
                  <a:pt x="30" y="32"/>
                  <a:pt x="33" y="31"/>
                </a:cubicBezTo>
                <a:cubicBezTo>
                  <a:pt x="58" y="20"/>
                  <a:pt x="58" y="20"/>
                  <a:pt x="58" y="20"/>
                </a:cubicBezTo>
                <a:cubicBezTo>
                  <a:pt x="59" y="19"/>
                  <a:pt x="59" y="16"/>
                  <a:pt x="58" y="15"/>
                </a:cubicBezTo>
                <a:cubicBezTo>
                  <a:pt x="33" y="2"/>
                  <a:pt x="33" y="2"/>
                  <a:pt x="33" y="2"/>
                </a:cubicBezTo>
                <a:cubicBezTo>
                  <a:pt x="31" y="0"/>
                  <a:pt x="29" y="0"/>
                  <a:pt x="27" y="2"/>
                </a:cubicBezTo>
                <a:cubicBezTo>
                  <a:pt x="2" y="15"/>
                  <a:pt x="2" y="15"/>
                  <a:pt x="2" y="15"/>
                </a:cubicBezTo>
                <a:cubicBezTo>
                  <a:pt x="0" y="16"/>
                  <a:pt x="0" y="19"/>
                  <a:pt x="2" y="20"/>
                </a:cubicBezTo>
                <a:lnTo>
                  <a:pt x="27" y="31"/>
                </a:lnTo>
                <a:close/>
                <a:moveTo>
                  <a:pt x="30" y="4"/>
                </a:moveTo>
                <a:cubicBezTo>
                  <a:pt x="55" y="17"/>
                  <a:pt x="55" y="17"/>
                  <a:pt x="55" y="17"/>
                </a:cubicBezTo>
                <a:cubicBezTo>
                  <a:pt x="30" y="28"/>
                  <a:pt x="30" y="28"/>
                  <a:pt x="30" y="28"/>
                </a:cubicBezTo>
                <a:cubicBezTo>
                  <a:pt x="4" y="17"/>
                  <a:pt x="4" y="17"/>
                  <a:pt x="4" y="17"/>
                </a:cubicBezTo>
                <a:lnTo>
                  <a:pt x="30" y="4"/>
                </a:lnTo>
                <a:close/>
                <a:moveTo>
                  <a:pt x="27" y="43"/>
                </a:moveTo>
                <a:cubicBezTo>
                  <a:pt x="29" y="44"/>
                  <a:pt x="30" y="44"/>
                  <a:pt x="33" y="43"/>
                </a:cubicBezTo>
                <a:cubicBezTo>
                  <a:pt x="58" y="32"/>
                  <a:pt x="58" y="32"/>
                  <a:pt x="58" y="32"/>
                </a:cubicBezTo>
                <a:cubicBezTo>
                  <a:pt x="59" y="31"/>
                  <a:pt x="59" y="29"/>
                  <a:pt x="59" y="27"/>
                </a:cubicBezTo>
                <a:cubicBezTo>
                  <a:pt x="58" y="28"/>
                  <a:pt x="55" y="29"/>
                  <a:pt x="55" y="29"/>
                </a:cubicBezTo>
                <a:cubicBezTo>
                  <a:pt x="30" y="41"/>
                  <a:pt x="30" y="41"/>
                  <a:pt x="30" y="41"/>
                </a:cubicBezTo>
                <a:cubicBezTo>
                  <a:pt x="4" y="29"/>
                  <a:pt x="4" y="29"/>
                  <a:pt x="4" y="29"/>
                </a:cubicBezTo>
                <a:cubicBezTo>
                  <a:pt x="5" y="29"/>
                  <a:pt x="2" y="28"/>
                  <a:pt x="0" y="27"/>
                </a:cubicBezTo>
                <a:cubicBezTo>
                  <a:pt x="0" y="29"/>
                  <a:pt x="1" y="31"/>
                  <a:pt x="2" y="32"/>
                </a:cubicBezTo>
                <a:lnTo>
                  <a:pt x="27" y="43"/>
                </a:lnTo>
                <a:close/>
                <a:moveTo>
                  <a:pt x="30" y="53"/>
                </a:moveTo>
                <a:cubicBezTo>
                  <a:pt x="4" y="41"/>
                  <a:pt x="4" y="41"/>
                  <a:pt x="4" y="41"/>
                </a:cubicBezTo>
                <a:cubicBezTo>
                  <a:pt x="5" y="41"/>
                  <a:pt x="2" y="40"/>
                  <a:pt x="0" y="39"/>
                </a:cubicBezTo>
                <a:cubicBezTo>
                  <a:pt x="0" y="40"/>
                  <a:pt x="1" y="43"/>
                  <a:pt x="2" y="44"/>
                </a:cubicBezTo>
                <a:cubicBezTo>
                  <a:pt x="27" y="55"/>
                  <a:pt x="27" y="55"/>
                  <a:pt x="27" y="55"/>
                </a:cubicBezTo>
                <a:cubicBezTo>
                  <a:pt x="29" y="56"/>
                  <a:pt x="30" y="56"/>
                  <a:pt x="33" y="55"/>
                </a:cubicBezTo>
                <a:cubicBezTo>
                  <a:pt x="58" y="44"/>
                  <a:pt x="58" y="44"/>
                  <a:pt x="58" y="44"/>
                </a:cubicBezTo>
                <a:cubicBezTo>
                  <a:pt x="59" y="43"/>
                  <a:pt x="59" y="40"/>
                  <a:pt x="59" y="39"/>
                </a:cubicBezTo>
                <a:cubicBezTo>
                  <a:pt x="58" y="40"/>
                  <a:pt x="55" y="41"/>
                  <a:pt x="55" y="41"/>
                </a:cubicBezTo>
                <a:lnTo>
                  <a:pt x="30" y="53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D625AFA1-845E-48EF-8A79-3CCFB9897FCF}"/>
              </a:ext>
            </a:extLst>
          </p:cNvPr>
          <p:cNvGrpSpPr/>
          <p:nvPr/>
        </p:nvGrpSpPr>
        <p:grpSpPr>
          <a:xfrm>
            <a:off x="2743169" y="1096035"/>
            <a:ext cx="2123117" cy="689251"/>
            <a:chOff x="8241216" y="1584240"/>
            <a:chExt cx="2123117" cy="689251"/>
          </a:xfrm>
        </p:grpSpPr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E616D718-E4F2-470B-A4E7-4C43BED1E14C}"/>
                </a:ext>
              </a:extLst>
            </p:cNvPr>
            <p:cNvSpPr txBox="1"/>
            <p:nvPr/>
          </p:nvSpPr>
          <p:spPr>
            <a:xfrm>
              <a:off x="8246543" y="1873381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4450968E-A85C-4A3F-A459-A9B4D77B0764}"/>
                </a:ext>
              </a:extLst>
            </p:cNvPr>
            <p:cNvSpPr txBox="1"/>
            <p:nvPr/>
          </p:nvSpPr>
          <p:spPr>
            <a:xfrm>
              <a:off x="8241216" y="1584240"/>
              <a:ext cx="157162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Title</a:t>
              </a:r>
            </a:p>
          </p:txBody>
        </p:sp>
      </p:grpSp>
      <p:grpSp>
        <p:nvGrpSpPr>
          <p:cNvPr id="28" name="Group 27">
            <a:extLst>
              <a:ext uri="{FF2B5EF4-FFF2-40B4-BE49-F238E27FC236}">
                <a16:creationId xmlns:a16="http://schemas.microsoft.com/office/drawing/2014/main" id="{73F1A5C1-D563-41EE-A2B8-779FABD5AF5A}"/>
              </a:ext>
            </a:extLst>
          </p:cNvPr>
          <p:cNvGrpSpPr/>
          <p:nvPr/>
        </p:nvGrpSpPr>
        <p:grpSpPr>
          <a:xfrm>
            <a:off x="2743169" y="2421595"/>
            <a:ext cx="2123117" cy="689251"/>
            <a:chOff x="8241216" y="1584240"/>
            <a:chExt cx="2123117" cy="689251"/>
          </a:xfrm>
        </p:grpSpPr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F58936C7-4200-45F7-92F8-45E7302B1AB4}"/>
                </a:ext>
              </a:extLst>
            </p:cNvPr>
            <p:cNvSpPr txBox="1"/>
            <p:nvPr/>
          </p:nvSpPr>
          <p:spPr>
            <a:xfrm>
              <a:off x="8246543" y="1873381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78291C88-D4FE-44DF-A6FC-CC9A650AE888}"/>
                </a:ext>
              </a:extLst>
            </p:cNvPr>
            <p:cNvSpPr txBox="1"/>
            <p:nvPr/>
          </p:nvSpPr>
          <p:spPr>
            <a:xfrm>
              <a:off x="8241216" y="1584240"/>
              <a:ext cx="157162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Title</a:t>
              </a:r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33020858-321C-4BFC-B5A1-E43E15A128D3}"/>
              </a:ext>
            </a:extLst>
          </p:cNvPr>
          <p:cNvGrpSpPr/>
          <p:nvPr/>
        </p:nvGrpSpPr>
        <p:grpSpPr>
          <a:xfrm>
            <a:off x="2743169" y="3747154"/>
            <a:ext cx="2123117" cy="689251"/>
            <a:chOff x="8241216" y="1584240"/>
            <a:chExt cx="2123117" cy="689251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9AB69D51-C7B7-4DE9-8CDE-E67989618D80}"/>
                </a:ext>
              </a:extLst>
            </p:cNvPr>
            <p:cNvSpPr txBox="1"/>
            <p:nvPr/>
          </p:nvSpPr>
          <p:spPr>
            <a:xfrm>
              <a:off x="8246543" y="1873381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9B7CB029-C12D-4B29-B71D-92DC80F9BC38}"/>
                </a:ext>
              </a:extLst>
            </p:cNvPr>
            <p:cNvSpPr txBox="1"/>
            <p:nvPr/>
          </p:nvSpPr>
          <p:spPr>
            <a:xfrm>
              <a:off x="8241216" y="1584240"/>
              <a:ext cx="157162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Title</a:t>
              </a:r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78F55141-787C-40A6-BFAC-282FF54811AF}"/>
              </a:ext>
            </a:extLst>
          </p:cNvPr>
          <p:cNvGrpSpPr/>
          <p:nvPr/>
        </p:nvGrpSpPr>
        <p:grpSpPr>
          <a:xfrm>
            <a:off x="2743169" y="5072715"/>
            <a:ext cx="2123117" cy="689251"/>
            <a:chOff x="8241216" y="1584240"/>
            <a:chExt cx="2123117" cy="689251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BEC7C983-435B-4F0E-ACB7-7AA78F9741F3}"/>
                </a:ext>
              </a:extLst>
            </p:cNvPr>
            <p:cNvSpPr txBox="1"/>
            <p:nvPr/>
          </p:nvSpPr>
          <p:spPr>
            <a:xfrm>
              <a:off x="8246543" y="1873381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4F33B721-03B1-47D7-8ABD-C5665D60AF7D}"/>
                </a:ext>
              </a:extLst>
            </p:cNvPr>
            <p:cNvSpPr txBox="1"/>
            <p:nvPr/>
          </p:nvSpPr>
          <p:spPr>
            <a:xfrm>
              <a:off x="8241216" y="1584240"/>
              <a:ext cx="157162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Title</a:t>
              </a:r>
            </a:p>
          </p:txBody>
        </p:sp>
      </p:grpSp>
      <p:sp>
        <p:nvSpPr>
          <p:cNvPr id="37" name="Rectangle 36">
            <a:extLst>
              <a:ext uri="{FF2B5EF4-FFF2-40B4-BE49-F238E27FC236}">
                <a16:creationId xmlns:a16="http://schemas.microsoft.com/office/drawing/2014/main" id="{5F88DC97-1F4C-4AB9-9E5A-0018DA034B69}"/>
              </a:ext>
            </a:extLst>
          </p:cNvPr>
          <p:cNvSpPr/>
          <p:nvPr/>
        </p:nvSpPr>
        <p:spPr>
          <a:xfrm>
            <a:off x="5137489" y="856990"/>
            <a:ext cx="6169140" cy="514401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9" name="Group 68">
            <a:extLst>
              <a:ext uri="{FF2B5EF4-FFF2-40B4-BE49-F238E27FC236}">
                <a16:creationId xmlns:a16="http://schemas.microsoft.com/office/drawing/2014/main" id="{6D831F31-ECB9-49A1-B7C1-CA99AB4CF6AC}"/>
              </a:ext>
            </a:extLst>
          </p:cNvPr>
          <p:cNvGrpSpPr/>
          <p:nvPr/>
        </p:nvGrpSpPr>
        <p:grpSpPr>
          <a:xfrm>
            <a:off x="5677411" y="1660060"/>
            <a:ext cx="5002212" cy="3886215"/>
            <a:chOff x="5720953" y="1877778"/>
            <a:chExt cx="5002212" cy="3886215"/>
          </a:xfrm>
        </p:grpSpPr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2962649D-9445-4849-A6D6-720AE4C4997E}"/>
                </a:ext>
              </a:extLst>
            </p:cNvPr>
            <p:cNvGrpSpPr/>
            <p:nvPr/>
          </p:nvGrpSpPr>
          <p:grpSpPr>
            <a:xfrm>
              <a:off x="5720953" y="4594442"/>
              <a:ext cx="5002212" cy="1169551"/>
              <a:chOff x="6359526" y="4689474"/>
              <a:chExt cx="5002212" cy="1169551"/>
            </a:xfrm>
          </p:grpSpPr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8151AA46-68D2-4483-92A0-C91C14805296}"/>
                  </a:ext>
                </a:extLst>
              </p:cNvPr>
              <p:cNvSpPr txBox="1"/>
              <p:nvPr/>
            </p:nvSpPr>
            <p:spPr>
              <a:xfrm>
                <a:off x="6359526" y="4689474"/>
                <a:ext cx="2270124" cy="116955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7000" dirty="0">
                    <a:solidFill>
                      <a:schemeClr val="accent2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51</a:t>
                </a:r>
                <a:r>
                  <a:rPr lang="en-US" sz="4000" dirty="0">
                    <a:solidFill>
                      <a:schemeClr val="accent2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%</a:t>
                </a:r>
              </a:p>
            </p:txBody>
          </p:sp>
          <p:sp>
            <p:nvSpPr>
              <p:cNvPr id="42" name="TextBox 41">
                <a:extLst>
                  <a:ext uri="{FF2B5EF4-FFF2-40B4-BE49-F238E27FC236}">
                    <a16:creationId xmlns:a16="http://schemas.microsoft.com/office/drawing/2014/main" id="{C576D45A-B98B-49B5-8E95-D067E52C1B4C}"/>
                  </a:ext>
                </a:extLst>
              </p:cNvPr>
              <p:cNvSpPr txBox="1"/>
              <p:nvPr/>
            </p:nvSpPr>
            <p:spPr>
              <a:xfrm>
                <a:off x="8089901" y="4774352"/>
                <a:ext cx="3271837" cy="9130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simply random text. It has roots in a piece of classical Latin literature from 45 BC,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over flyer and then text</a:t>
                </a:r>
              </a:p>
            </p:txBody>
          </p:sp>
        </p:grpSp>
        <p:grpSp>
          <p:nvGrpSpPr>
            <p:cNvPr id="68" name="Group 67">
              <a:extLst>
                <a:ext uri="{FF2B5EF4-FFF2-40B4-BE49-F238E27FC236}">
                  <a16:creationId xmlns:a16="http://schemas.microsoft.com/office/drawing/2014/main" id="{6F18FBD3-BF6A-449C-89BE-9D217AAA3494}"/>
                </a:ext>
              </a:extLst>
            </p:cNvPr>
            <p:cNvGrpSpPr/>
            <p:nvPr/>
          </p:nvGrpSpPr>
          <p:grpSpPr>
            <a:xfrm>
              <a:off x="5828902" y="3003768"/>
              <a:ext cx="4894263" cy="1330325"/>
              <a:chOff x="5828902" y="3003768"/>
              <a:chExt cx="4894263" cy="1330325"/>
            </a:xfrm>
          </p:grpSpPr>
          <p:sp>
            <p:nvSpPr>
              <p:cNvPr id="39" name="Rectangle 65">
                <a:extLst>
                  <a:ext uri="{FF2B5EF4-FFF2-40B4-BE49-F238E27FC236}">
                    <a16:creationId xmlns:a16="http://schemas.microsoft.com/office/drawing/2014/main" id="{2F5D8BA4-9ED5-4EF9-85E1-4FA8504929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828902" y="3003768"/>
                <a:ext cx="4894263" cy="1330325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grpSp>
            <p:nvGrpSpPr>
              <p:cNvPr id="43" name="Group 42">
                <a:extLst>
                  <a:ext uri="{FF2B5EF4-FFF2-40B4-BE49-F238E27FC236}">
                    <a16:creationId xmlns:a16="http://schemas.microsoft.com/office/drawing/2014/main" id="{1D307B22-1BCF-44AA-A3FB-FC8FC3FA6957}"/>
                  </a:ext>
                </a:extLst>
              </p:cNvPr>
              <p:cNvGrpSpPr/>
              <p:nvPr/>
            </p:nvGrpSpPr>
            <p:grpSpPr>
              <a:xfrm>
                <a:off x="6175713" y="3281196"/>
                <a:ext cx="4345781" cy="756034"/>
                <a:chOff x="6869113" y="3376228"/>
                <a:chExt cx="4345781" cy="756034"/>
              </a:xfrm>
            </p:grpSpPr>
            <p:grpSp>
              <p:nvGrpSpPr>
                <p:cNvPr id="44" name="Group 43">
                  <a:extLst>
                    <a:ext uri="{FF2B5EF4-FFF2-40B4-BE49-F238E27FC236}">
                      <a16:creationId xmlns:a16="http://schemas.microsoft.com/office/drawing/2014/main" id="{FD7CD275-419D-4DA8-87D8-D631E74DE032}"/>
                    </a:ext>
                  </a:extLst>
                </p:cNvPr>
                <p:cNvGrpSpPr/>
                <p:nvPr/>
              </p:nvGrpSpPr>
              <p:grpSpPr>
                <a:xfrm>
                  <a:off x="6869113" y="3395662"/>
                  <a:ext cx="477838" cy="736600"/>
                  <a:chOff x="6869113" y="3357563"/>
                  <a:chExt cx="477838" cy="736600"/>
                </a:xfrm>
              </p:grpSpPr>
              <p:sp>
                <p:nvSpPr>
                  <p:cNvPr id="62" name="Freeform 66">
                    <a:extLst>
                      <a:ext uri="{FF2B5EF4-FFF2-40B4-BE49-F238E27FC236}">
                        <a16:creationId xmlns:a16="http://schemas.microsoft.com/office/drawing/2014/main" id="{E1CA14E5-67BD-416A-A1A8-E81087AC5178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6869113" y="3357563"/>
                    <a:ext cx="477838" cy="661988"/>
                  </a:xfrm>
                  <a:custGeom>
                    <a:avLst/>
                    <a:gdLst>
                      <a:gd name="T0" fmla="*/ 15 w 57"/>
                      <a:gd name="T1" fmla="*/ 77 h 79"/>
                      <a:gd name="T2" fmla="*/ 6 w 57"/>
                      <a:gd name="T3" fmla="*/ 73 h 79"/>
                      <a:gd name="T4" fmla="*/ 2 w 57"/>
                      <a:gd name="T5" fmla="*/ 66 h 79"/>
                      <a:gd name="T6" fmla="*/ 0 w 57"/>
                      <a:gd name="T7" fmla="*/ 61 h 79"/>
                      <a:gd name="T8" fmla="*/ 0 w 57"/>
                      <a:gd name="T9" fmla="*/ 52 h 79"/>
                      <a:gd name="T10" fmla="*/ 1 w 57"/>
                      <a:gd name="T11" fmla="*/ 48 h 79"/>
                      <a:gd name="T12" fmla="*/ 3 w 57"/>
                      <a:gd name="T13" fmla="*/ 47 h 79"/>
                      <a:gd name="T14" fmla="*/ 7 w 57"/>
                      <a:gd name="T15" fmla="*/ 37 h 79"/>
                      <a:gd name="T16" fmla="*/ 13 w 57"/>
                      <a:gd name="T17" fmla="*/ 25 h 79"/>
                      <a:gd name="T18" fmla="*/ 13 w 57"/>
                      <a:gd name="T19" fmla="*/ 26 h 79"/>
                      <a:gd name="T20" fmla="*/ 18 w 57"/>
                      <a:gd name="T21" fmla="*/ 20 h 79"/>
                      <a:gd name="T22" fmla="*/ 19 w 57"/>
                      <a:gd name="T23" fmla="*/ 20 h 79"/>
                      <a:gd name="T24" fmla="*/ 24 w 57"/>
                      <a:gd name="T25" fmla="*/ 15 h 79"/>
                      <a:gd name="T26" fmla="*/ 27 w 57"/>
                      <a:gd name="T27" fmla="*/ 13 h 79"/>
                      <a:gd name="T28" fmla="*/ 30 w 57"/>
                      <a:gd name="T29" fmla="*/ 10 h 79"/>
                      <a:gd name="T30" fmla="*/ 31 w 57"/>
                      <a:gd name="T31" fmla="*/ 12 h 79"/>
                      <a:gd name="T32" fmla="*/ 35 w 57"/>
                      <a:gd name="T33" fmla="*/ 8 h 79"/>
                      <a:gd name="T34" fmla="*/ 36 w 57"/>
                      <a:gd name="T35" fmla="*/ 9 h 79"/>
                      <a:gd name="T36" fmla="*/ 40 w 57"/>
                      <a:gd name="T37" fmla="*/ 6 h 79"/>
                      <a:gd name="T38" fmla="*/ 42 w 57"/>
                      <a:gd name="T39" fmla="*/ 8 h 79"/>
                      <a:gd name="T40" fmla="*/ 45 w 57"/>
                      <a:gd name="T41" fmla="*/ 7 h 79"/>
                      <a:gd name="T42" fmla="*/ 48 w 57"/>
                      <a:gd name="T43" fmla="*/ 5 h 79"/>
                      <a:gd name="T44" fmla="*/ 49 w 57"/>
                      <a:gd name="T45" fmla="*/ 5 h 79"/>
                      <a:gd name="T46" fmla="*/ 53 w 57"/>
                      <a:gd name="T47" fmla="*/ 1 h 79"/>
                      <a:gd name="T48" fmla="*/ 53 w 57"/>
                      <a:gd name="T49" fmla="*/ 5 h 79"/>
                      <a:gd name="T50" fmla="*/ 53 w 57"/>
                      <a:gd name="T51" fmla="*/ 7 h 79"/>
                      <a:gd name="T52" fmla="*/ 54 w 57"/>
                      <a:gd name="T53" fmla="*/ 7 h 79"/>
                      <a:gd name="T54" fmla="*/ 53 w 57"/>
                      <a:gd name="T55" fmla="*/ 10 h 79"/>
                      <a:gd name="T56" fmla="*/ 54 w 57"/>
                      <a:gd name="T57" fmla="*/ 10 h 79"/>
                      <a:gd name="T58" fmla="*/ 54 w 57"/>
                      <a:gd name="T59" fmla="*/ 14 h 79"/>
                      <a:gd name="T60" fmla="*/ 55 w 57"/>
                      <a:gd name="T61" fmla="*/ 13 h 79"/>
                      <a:gd name="T62" fmla="*/ 55 w 57"/>
                      <a:gd name="T63" fmla="*/ 17 h 79"/>
                      <a:gd name="T64" fmla="*/ 55 w 57"/>
                      <a:gd name="T65" fmla="*/ 19 h 79"/>
                      <a:gd name="T66" fmla="*/ 56 w 57"/>
                      <a:gd name="T67" fmla="*/ 22 h 79"/>
                      <a:gd name="T68" fmla="*/ 56 w 57"/>
                      <a:gd name="T69" fmla="*/ 26 h 79"/>
                      <a:gd name="T70" fmla="*/ 57 w 57"/>
                      <a:gd name="T71" fmla="*/ 26 h 79"/>
                      <a:gd name="T72" fmla="*/ 55 w 57"/>
                      <a:gd name="T73" fmla="*/ 32 h 79"/>
                      <a:gd name="T74" fmla="*/ 54 w 57"/>
                      <a:gd name="T75" fmla="*/ 35 h 79"/>
                      <a:gd name="T76" fmla="*/ 56 w 57"/>
                      <a:gd name="T77" fmla="*/ 35 h 79"/>
                      <a:gd name="T78" fmla="*/ 54 w 57"/>
                      <a:gd name="T79" fmla="*/ 40 h 79"/>
                      <a:gd name="T80" fmla="*/ 54 w 57"/>
                      <a:gd name="T81" fmla="*/ 42 h 79"/>
                      <a:gd name="T82" fmla="*/ 53 w 57"/>
                      <a:gd name="T83" fmla="*/ 43 h 79"/>
                      <a:gd name="T84" fmla="*/ 54 w 57"/>
                      <a:gd name="T85" fmla="*/ 44 h 79"/>
                      <a:gd name="T86" fmla="*/ 50 w 57"/>
                      <a:gd name="T87" fmla="*/ 50 h 79"/>
                      <a:gd name="T88" fmla="*/ 49 w 57"/>
                      <a:gd name="T89" fmla="*/ 53 h 79"/>
                      <a:gd name="T90" fmla="*/ 44 w 57"/>
                      <a:gd name="T91" fmla="*/ 61 h 79"/>
                      <a:gd name="T92" fmla="*/ 44 w 57"/>
                      <a:gd name="T93" fmla="*/ 65 h 79"/>
                      <a:gd name="T94" fmla="*/ 39 w 57"/>
                      <a:gd name="T95" fmla="*/ 68 h 79"/>
                      <a:gd name="T96" fmla="*/ 33 w 57"/>
                      <a:gd name="T97" fmla="*/ 74 h 79"/>
                      <a:gd name="T98" fmla="*/ 33 w 57"/>
                      <a:gd name="T99" fmla="*/ 76 h 79"/>
                      <a:gd name="T100" fmla="*/ 21 w 57"/>
                      <a:gd name="T101" fmla="*/ 79 h 79"/>
                      <a:gd name="T102" fmla="*/ 15 w 57"/>
                      <a:gd name="T103" fmla="*/ 77 h 79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  <a:cxn ang="0">
                        <a:pos x="T70" y="T71"/>
                      </a:cxn>
                      <a:cxn ang="0">
                        <a:pos x="T72" y="T73"/>
                      </a:cxn>
                      <a:cxn ang="0">
                        <a:pos x="T74" y="T75"/>
                      </a:cxn>
                      <a:cxn ang="0">
                        <a:pos x="T76" y="T77"/>
                      </a:cxn>
                      <a:cxn ang="0">
                        <a:pos x="T78" y="T79"/>
                      </a:cxn>
                      <a:cxn ang="0">
                        <a:pos x="T80" y="T81"/>
                      </a:cxn>
                      <a:cxn ang="0">
                        <a:pos x="T82" y="T83"/>
                      </a:cxn>
                      <a:cxn ang="0">
                        <a:pos x="T84" y="T85"/>
                      </a:cxn>
                      <a:cxn ang="0">
                        <a:pos x="T86" y="T87"/>
                      </a:cxn>
                      <a:cxn ang="0">
                        <a:pos x="T88" y="T89"/>
                      </a:cxn>
                      <a:cxn ang="0">
                        <a:pos x="T90" y="T91"/>
                      </a:cxn>
                      <a:cxn ang="0">
                        <a:pos x="T92" y="T93"/>
                      </a:cxn>
                      <a:cxn ang="0">
                        <a:pos x="T94" y="T95"/>
                      </a:cxn>
                      <a:cxn ang="0">
                        <a:pos x="T96" y="T97"/>
                      </a:cxn>
                      <a:cxn ang="0">
                        <a:pos x="T98" y="T99"/>
                      </a:cxn>
                      <a:cxn ang="0">
                        <a:pos x="T100" y="T101"/>
                      </a:cxn>
                      <a:cxn ang="0">
                        <a:pos x="T102" y="T103"/>
                      </a:cxn>
                    </a:cxnLst>
                    <a:rect l="0" t="0" r="r" b="b"/>
                    <a:pathLst>
                      <a:path w="57" h="79">
                        <a:moveTo>
                          <a:pt x="15" y="77"/>
                        </a:moveTo>
                        <a:cubicBezTo>
                          <a:pt x="9" y="77"/>
                          <a:pt x="7" y="75"/>
                          <a:pt x="6" y="73"/>
                        </a:cubicBezTo>
                        <a:cubicBezTo>
                          <a:pt x="4" y="71"/>
                          <a:pt x="2" y="66"/>
                          <a:pt x="2" y="66"/>
                        </a:cubicBezTo>
                        <a:cubicBezTo>
                          <a:pt x="1" y="65"/>
                          <a:pt x="0" y="65"/>
                          <a:pt x="0" y="61"/>
                        </a:cubicBezTo>
                        <a:cubicBezTo>
                          <a:pt x="1" y="57"/>
                          <a:pt x="0" y="52"/>
                          <a:pt x="0" y="52"/>
                        </a:cubicBezTo>
                        <a:cubicBezTo>
                          <a:pt x="0" y="49"/>
                          <a:pt x="1" y="48"/>
                          <a:pt x="1" y="48"/>
                        </a:cubicBezTo>
                        <a:cubicBezTo>
                          <a:pt x="3" y="44"/>
                          <a:pt x="3" y="47"/>
                          <a:pt x="3" y="47"/>
                        </a:cubicBezTo>
                        <a:cubicBezTo>
                          <a:pt x="5" y="34"/>
                          <a:pt x="6" y="36"/>
                          <a:pt x="7" y="37"/>
                        </a:cubicBezTo>
                        <a:cubicBezTo>
                          <a:pt x="8" y="36"/>
                          <a:pt x="12" y="24"/>
                          <a:pt x="13" y="25"/>
                        </a:cubicBezTo>
                        <a:cubicBezTo>
                          <a:pt x="13" y="26"/>
                          <a:pt x="13" y="26"/>
                          <a:pt x="13" y="26"/>
                        </a:cubicBezTo>
                        <a:cubicBezTo>
                          <a:pt x="13" y="26"/>
                          <a:pt x="17" y="20"/>
                          <a:pt x="18" y="20"/>
                        </a:cubicBezTo>
                        <a:cubicBezTo>
                          <a:pt x="19" y="20"/>
                          <a:pt x="19" y="20"/>
                          <a:pt x="19" y="20"/>
                        </a:cubicBezTo>
                        <a:cubicBezTo>
                          <a:pt x="20" y="19"/>
                          <a:pt x="23" y="15"/>
                          <a:pt x="24" y="15"/>
                        </a:cubicBezTo>
                        <a:cubicBezTo>
                          <a:pt x="25" y="15"/>
                          <a:pt x="26" y="15"/>
                          <a:pt x="27" y="13"/>
                        </a:cubicBezTo>
                        <a:cubicBezTo>
                          <a:pt x="29" y="11"/>
                          <a:pt x="30" y="10"/>
                          <a:pt x="30" y="10"/>
                        </a:cubicBezTo>
                        <a:cubicBezTo>
                          <a:pt x="31" y="12"/>
                          <a:pt x="31" y="12"/>
                          <a:pt x="31" y="12"/>
                        </a:cubicBezTo>
                        <a:cubicBezTo>
                          <a:pt x="34" y="8"/>
                          <a:pt x="35" y="7"/>
                          <a:pt x="35" y="8"/>
                        </a:cubicBezTo>
                        <a:cubicBezTo>
                          <a:pt x="35" y="8"/>
                          <a:pt x="36" y="9"/>
                          <a:pt x="36" y="9"/>
                        </a:cubicBezTo>
                        <a:cubicBezTo>
                          <a:pt x="39" y="7"/>
                          <a:pt x="40" y="6"/>
                          <a:pt x="40" y="6"/>
                        </a:cubicBezTo>
                        <a:cubicBezTo>
                          <a:pt x="41" y="8"/>
                          <a:pt x="42" y="8"/>
                          <a:pt x="42" y="8"/>
                        </a:cubicBezTo>
                        <a:cubicBezTo>
                          <a:pt x="44" y="6"/>
                          <a:pt x="45" y="7"/>
                          <a:pt x="45" y="7"/>
                        </a:cubicBezTo>
                        <a:cubicBezTo>
                          <a:pt x="45" y="7"/>
                          <a:pt x="47" y="6"/>
                          <a:pt x="48" y="5"/>
                        </a:cubicBezTo>
                        <a:cubicBezTo>
                          <a:pt x="48" y="4"/>
                          <a:pt x="49" y="6"/>
                          <a:pt x="49" y="5"/>
                        </a:cubicBezTo>
                        <a:cubicBezTo>
                          <a:pt x="52" y="2"/>
                          <a:pt x="53" y="0"/>
                          <a:pt x="53" y="1"/>
                        </a:cubicBezTo>
                        <a:cubicBezTo>
                          <a:pt x="53" y="3"/>
                          <a:pt x="53" y="5"/>
                          <a:pt x="53" y="5"/>
                        </a:cubicBezTo>
                        <a:cubicBezTo>
                          <a:pt x="53" y="7"/>
                          <a:pt x="52" y="6"/>
                          <a:pt x="53" y="7"/>
                        </a:cubicBezTo>
                        <a:cubicBezTo>
                          <a:pt x="54" y="7"/>
                          <a:pt x="54" y="6"/>
                          <a:pt x="54" y="7"/>
                        </a:cubicBezTo>
                        <a:cubicBezTo>
                          <a:pt x="54" y="8"/>
                          <a:pt x="53" y="10"/>
                          <a:pt x="53" y="10"/>
                        </a:cubicBezTo>
                        <a:cubicBezTo>
                          <a:pt x="54" y="9"/>
                          <a:pt x="54" y="9"/>
                          <a:pt x="54" y="10"/>
                        </a:cubicBezTo>
                        <a:cubicBezTo>
                          <a:pt x="54" y="13"/>
                          <a:pt x="54" y="14"/>
                          <a:pt x="54" y="14"/>
                        </a:cubicBezTo>
                        <a:cubicBezTo>
                          <a:pt x="55" y="13"/>
                          <a:pt x="55" y="12"/>
                          <a:pt x="55" y="13"/>
                        </a:cubicBezTo>
                        <a:cubicBezTo>
                          <a:pt x="55" y="14"/>
                          <a:pt x="55" y="17"/>
                          <a:pt x="55" y="17"/>
                        </a:cubicBezTo>
                        <a:cubicBezTo>
                          <a:pt x="56" y="16"/>
                          <a:pt x="56" y="18"/>
                          <a:pt x="55" y="19"/>
                        </a:cubicBezTo>
                        <a:cubicBezTo>
                          <a:pt x="55" y="21"/>
                          <a:pt x="56" y="22"/>
                          <a:pt x="56" y="22"/>
                        </a:cubicBezTo>
                        <a:cubicBezTo>
                          <a:pt x="56" y="21"/>
                          <a:pt x="56" y="26"/>
                          <a:pt x="56" y="26"/>
                        </a:cubicBezTo>
                        <a:cubicBezTo>
                          <a:pt x="56" y="26"/>
                          <a:pt x="57" y="26"/>
                          <a:pt x="57" y="26"/>
                        </a:cubicBezTo>
                        <a:cubicBezTo>
                          <a:pt x="57" y="28"/>
                          <a:pt x="55" y="32"/>
                          <a:pt x="55" y="32"/>
                        </a:cubicBezTo>
                        <a:cubicBezTo>
                          <a:pt x="55" y="33"/>
                          <a:pt x="54" y="35"/>
                          <a:pt x="54" y="35"/>
                        </a:cubicBezTo>
                        <a:cubicBezTo>
                          <a:pt x="55" y="34"/>
                          <a:pt x="56" y="35"/>
                          <a:pt x="56" y="35"/>
                        </a:cubicBezTo>
                        <a:cubicBezTo>
                          <a:pt x="56" y="36"/>
                          <a:pt x="54" y="40"/>
                          <a:pt x="54" y="40"/>
                        </a:cubicBezTo>
                        <a:cubicBezTo>
                          <a:pt x="54" y="41"/>
                          <a:pt x="54" y="42"/>
                          <a:pt x="54" y="42"/>
                        </a:cubicBezTo>
                        <a:cubicBezTo>
                          <a:pt x="53" y="43"/>
                          <a:pt x="53" y="43"/>
                          <a:pt x="53" y="43"/>
                        </a:cubicBezTo>
                        <a:cubicBezTo>
                          <a:pt x="54" y="43"/>
                          <a:pt x="55" y="43"/>
                          <a:pt x="54" y="44"/>
                        </a:cubicBezTo>
                        <a:cubicBezTo>
                          <a:pt x="53" y="46"/>
                          <a:pt x="50" y="50"/>
                          <a:pt x="50" y="50"/>
                        </a:cubicBezTo>
                        <a:cubicBezTo>
                          <a:pt x="51" y="50"/>
                          <a:pt x="51" y="51"/>
                          <a:pt x="49" y="53"/>
                        </a:cubicBezTo>
                        <a:cubicBezTo>
                          <a:pt x="48" y="55"/>
                          <a:pt x="45" y="60"/>
                          <a:pt x="44" y="61"/>
                        </a:cubicBezTo>
                        <a:cubicBezTo>
                          <a:pt x="45" y="61"/>
                          <a:pt x="45" y="64"/>
                          <a:pt x="44" y="65"/>
                        </a:cubicBezTo>
                        <a:cubicBezTo>
                          <a:pt x="42" y="67"/>
                          <a:pt x="39" y="68"/>
                          <a:pt x="39" y="68"/>
                        </a:cubicBezTo>
                        <a:cubicBezTo>
                          <a:pt x="40" y="69"/>
                          <a:pt x="37" y="73"/>
                          <a:pt x="33" y="74"/>
                        </a:cubicBezTo>
                        <a:cubicBezTo>
                          <a:pt x="33" y="76"/>
                          <a:pt x="34" y="75"/>
                          <a:pt x="33" y="76"/>
                        </a:cubicBezTo>
                        <a:cubicBezTo>
                          <a:pt x="30" y="77"/>
                          <a:pt x="24" y="79"/>
                          <a:pt x="21" y="79"/>
                        </a:cubicBezTo>
                        <a:cubicBezTo>
                          <a:pt x="17" y="79"/>
                          <a:pt x="15" y="78"/>
                          <a:pt x="15" y="77"/>
                        </a:cubicBezTo>
                      </a:path>
                    </a:pathLst>
                  </a:custGeom>
                  <a:solidFill>
                    <a:schemeClr val="accent3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3" name="Freeform 67">
                    <a:extLst>
                      <a:ext uri="{FF2B5EF4-FFF2-40B4-BE49-F238E27FC236}">
                        <a16:creationId xmlns:a16="http://schemas.microsoft.com/office/drawing/2014/main" id="{97261FAD-F141-47AD-9183-ECF4E51AAF34}"/>
                      </a:ext>
                    </a:extLst>
                  </p:cNvPr>
                  <p:cNvSpPr>
                    <a:spLocks noEditPoints="1"/>
                  </p:cNvSpPr>
                  <p:nvPr/>
                </p:nvSpPr>
                <p:spPr bwMode="auto">
                  <a:xfrm>
                    <a:off x="6869113" y="3400425"/>
                    <a:ext cx="477838" cy="693738"/>
                  </a:xfrm>
                  <a:custGeom>
                    <a:avLst/>
                    <a:gdLst>
                      <a:gd name="T0" fmla="*/ 57 w 57"/>
                      <a:gd name="T1" fmla="*/ 21 h 83"/>
                      <a:gd name="T2" fmla="*/ 29 w 57"/>
                      <a:gd name="T3" fmla="*/ 41 h 83"/>
                      <a:gd name="T4" fmla="*/ 31 w 57"/>
                      <a:gd name="T5" fmla="*/ 36 h 83"/>
                      <a:gd name="T6" fmla="*/ 56 w 57"/>
                      <a:gd name="T7" fmla="*/ 12 h 83"/>
                      <a:gd name="T8" fmla="*/ 39 w 57"/>
                      <a:gd name="T9" fmla="*/ 22 h 83"/>
                      <a:gd name="T10" fmla="*/ 42 w 57"/>
                      <a:gd name="T11" fmla="*/ 17 h 83"/>
                      <a:gd name="T12" fmla="*/ 47 w 57"/>
                      <a:gd name="T13" fmla="*/ 8 h 83"/>
                      <a:gd name="T14" fmla="*/ 49 w 57"/>
                      <a:gd name="T15" fmla="*/ 0 h 83"/>
                      <a:gd name="T16" fmla="*/ 42 w 57"/>
                      <a:gd name="T17" fmla="*/ 16 h 83"/>
                      <a:gd name="T18" fmla="*/ 40 w 57"/>
                      <a:gd name="T19" fmla="*/ 2 h 83"/>
                      <a:gd name="T20" fmla="*/ 36 w 57"/>
                      <a:gd name="T21" fmla="*/ 16 h 83"/>
                      <a:gd name="T22" fmla="*/ 35 w 57"/>
                      <a:gd name="T23" fmla="*/ 3 h 83"/>
                      <a:gd name="T24" fmla="*/ 31 w 57"/>
                      <a:gd name="T25" fmla="*/ 34 h 83"/>
                      <a:gd name="T26" fmla="*/ 31 w 57"/>
                      <a:gd name="T27" fmla="*/ 14 h 83"/>
                      <a:gd name="T28" fmla="*/ 30 w 57"/>
                      <a:gd name="T29" fmla="*/ 5 h 83"/>
                      <a:gd name="T30" fmla="*/ 29 w 57"/>
                      <a:gd name="T31" fmla="*/ 37 h 83"/>
                      <a:gd name="T32" fmla="*/ 25 w 57"/>
                      <a:gd name="T33" fmla="*/ 34 h 83"/>
                      <a:gd name="T34" fmla="*/ 23 w 57"/>
                      <a:gd name="T35" fmla="*/ 10 h 83"/>
                      <a:gd name="T36" fmla="*/ 23 w 57"/>
                      <a:gd name="T37" fmla="*/ 50 h 83"/>
                      <a:gd name="T38" fmla="*/ 17 w 57"/>
                      <a:gd name="T39" fmla="*/ 15 h 83"/>
                      <a:gd name="T40" fmla="*/ 16 w 57"/>
                      <a:gd name="T41" fmla="*/ 21 h 83"/>
                      <a:gd name="T42" fmla="*/ 19 w 57"/>
                      <a:gd name="T43" fmla="*/ 57 h 83"/>
                      <a:gd name="T44" fmla="*/ 12 w 57"/>
                      <a:gd name="T45" fmla="*/ 28 h 83"/>
                      <a:gd name="T46" fmla="*/ 12 w 57"/>
                      <a:gd name="T47" fmla="*/ 46 h 83"/>
                      <a:gd name="T48" fmla="*/ 11 w 57"/>
                      <a:gd name="T49" fmla="*/ 51 h 83"/>
                      <a:gd name="T50" fmla="*/ 7 w 57"/>
                      <a:gd name="T51" fmla="*/ 40 h 83"/>
                      <a:gd name="T52" fmla="*/ 11 w 57"/>
                      <a:gd name="T53" fmla="*/ 57 h 83"/>
                      <a:gd name="T54" fmla="*/ 8 w 57"/>
                      <a:gd name="T55" fmla="*/ 60 h 83"/>
                      <a:gd name="T56" fmla="*/ 0 w 57"/>
                      <a:gd name="T57" fmla="*/ 49 h 83"/>
                      <a:gd name="T58" fmla="*/ 0 w 57"/>
                      <a:gd name="T59" fmla="*/ 56 h 83"/>
                      <a:gd name="T60" fmla="*/ 13 w 57"/>
                      <a:gd name="T61" fmla="*/ 69 h 83"/>
                      <a:gd name="T62" fmla="*/ 2 w 57"/>
                      <a:gd name="T63" fmla="*/ 62 h 83"/>
                      <a:gd name="T64" fmla="*/ 12 w 57"/>
                      <a:gd name="T65" fmla="*/ 71 h 83"/>
                      <a:gd name="T66" fmla="*/ 9 w 57"/>
                      <a:gd name="T67" fmla="*/ 83 h 83"/>
                      <a:gd name="T68" fmla="*/ 23 w 57"/>
                      <a:gd name="T69" fmla="*/ 72 h 83"/>
                      <a:gd name="T70" fmla="*/ 33 w 57"/>
                      <a:gd name="T71" fmla="*/ 70 h 83"/>
                      <a:gd name="T72" fmla="*/ 15 w 57"/>
                      <a:gd name="T73" fmla="*/ 69 h 83"/>
                      <a:gd name="T74" fmla="*/ 33 w 57"/>
                      <a:gd name="T75" fmla="*/ 69 h 83"/>
                      <a:gd name="T76" fmla="*/ 31 w 57"/>
                      <a:gd name="T77" fmla="*/ 66 h 83"/>
                      <a:gd name="T78" fmla="*/ 44 w 57"/>
                      <a:gd name="T79" fmla="*/ 56 h 83"/>
                      <a:gd name="T80" fmla="*/ 17 w 57"/>
                      <a:gd name="T81" fmla="*/ 65 h 83"/>
                      <a:gd name="T82" fmla="*/ 47 w 57"/>
                      <a:gd name="T83" fmla="*/ 51 h 83"/>
                      <a:gd name="T84" fmla="*/ 29 w 57"/>
                      <a:gd name="T85" fmla="*/ 57 h 83"/>
                      <a:gd name="T86" fmla="*/ 37 w 57"/>
                      <a:gd name="T87" fmla="*/ 49 h 83"/>
                      <a:gd name="T88" fmla="*/ 54 w 57"/>
                      <a:gd name="T89" fmla="*/ 39 h 83"/>
                      <a:gd name="T90" fmla="*/ 23 w 57"/>
                      <a:gd name="T91" fmla="*/ 53 h 83"/>
                      <a:gd name="T92" fmla="*/ 55 w 57"/>
                      <a:gd name="T93" fmla="*/ 34 h 83"/>
                      <a:gd name="T94" fmla="*/ 30 w 57"/>
                      <a:gd name="T95" fmla="*/ 45 h 83"/>
                      <a:gd name="T96" fmla="*/ 52 w 57"/>
                      <a:gd name="T97" fmla="*/ 28 h 83"/>
                      <a:gd name="T98" fmla="*/ 48 w 57"/>
                      <a:gd name="T99" fmla="*/ 7 h 83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  <a:cxn ang="0">
                        <a:pos x="T70" y="T71"/>
                      </a:cxn>
                      <a:cxn ang="0">
                        <a:pos x="T72" y="T73"/>
                      </a:cxn>
                      <a:cxn ang="0">
                        <a:pos x="T74" y="T75"/>
                      </a:cxn>
                      <a:cxn ang="0">
                        <a:pos x="T76" y="T77"/>
                      </a:cxn>
                      <a:cxn ang="0">
                        <a:pos x="T78" y="T79"/>
                      </a:cxn>
                      <a:cxn ang="0">
                        <a:pos x="T80" y="T81"/>
                      </a:cxn>
                      <a:cxn ang="0">
                        <a:pos x="T82" y="T83"/>
                      </a:cxn>
                      <a:cxn ang="0">
                        <a:pos x="T84" y="T85"/>
                      </a:cxn>
                      <a:cxn ang="0">
                        <a:pos x="T86" y="T87"/>
                      </a:cxn>
                      <a:cxn ang="0">
                        <a:pos x="T88" y="T89"/>
                      </a:cxn>
                      <a:cxn ang="0">
                        <a:pos x="T90" y="T91"/>
                      </a:cxn>
                      <a:cxn ang="0">
                        <a:pos x="T92" y="T93"/>
                      </a:cxn>
                      <a:cxn ang="0">
                        <a:pos x="T94" y="T95"/>
                      </a:cxn>
                      <a:cxn ang="0">
                        <a:pos x="T96" y="T97"/>
                      </a:cxn>
                      <a:cxn ang="0">
                        <a:pos x="T98" y="T99"/>
                      </a:cxn>
                    </a:cxnLst>
                    <a:rect l="0" t="0" r="r" b="b"/>
                    <a:pathLst>
                      <a:path w="57" h="83">
                        <a:moveTo>
                          <a:pt x="52" y="28"/>
                        </a:moveTo>
                        <a:cubicBezTo>
                          <a:pt x="54" y="26"/>
                          <a:pt x="56" y="24"/>
                          <a:pt x="57" y="23"/>
                        </a:cubicBezTo>
                        <a:cubicBezTo>
                          <a:pt x="57" y="22"/>
                          <a:pt x="57" y="22"/>
                          <a:pt x="57" y="21"/>
                        </a:cubicBezTo>
                        <a:cubicBezTo>
                          <a:pt x="57" y="21"/>
                          <a:pt x="57" y="21"/>
                          <a:pt x="57" y="21"/>
                        </a:cubicBezTo>
                        <a:cubicBezTo>
                          <a:pt x="52" y="26"/>
                          <a:pt x="47" y="30"/>
                          <a:pt x="39" y="35"/>
                        </a:cubicBezTo>
                        <a:cubicBezTo>
                          <a:pt x="33" y="38"/>
                          <a:pt x="30" y="40"/>
                          <a:pt x="29" y="41"/>
                        </a:cubicBezTo>
                        <a:cubicBezTo>
                          <a:pt x="29" y="39"/>
                          <a:pt x="30" y="37"/>
                          <a:pt x="31" y="36"/>
                        </a:cubicBezTo>
                        <a:cubicBezTo>
                          <a:pt x="31" y="36"/>
                          <a:pt x="31" y="36"/>
                          <a:pt x="31" y="36"/>
                        </a:cubicBezTo>
                        <a:cubicBezTo>
                          <a:pt x="31" y="36"/>
                          <a:pt x="31" y="36"/>
                          <a:pt x="31" y="36"/>
                        </a:cubicBezTo>
                        <a:cubicBezTo>
                          <a:pt x="31" y="35"/>
                          <a:pt x="31" y="35"/>
                          <a:pt x="31" y="35"/>
                        </a:cubicBezTo>
                        <a:cubicBezTo>
                          <a:pt x="41" y="28"/>
                          <a:pt x="52" y="17"/>
                          <a:pt x="56" y="13"/>
                        </a:cubicBezTo>
                        <a:cubicBezTo>
                          <a:pt x="56" y="13"/>
                          <a:pt x="56" y="13"/>
                          <a:pt x="56" y="12"/>
                        </a:cubicBezTo>
                        <a:cubicBezTo>
                          <a:pt x="52" y="16"/>
                          <a:pt x="43" y="25"/>
                          <a:pt x="39" y="28"/>
                        </a:cubicBezTo>
                        <a:cubicBezTo>
                          <a:pt x="36" y="31"/>
                          <a:pt x="34" y="32"/>
                          <a:pt x="33" y="32"/>
                        </a:cubicBezTo>
                        <a:cubicBezTo>
                          <a:pt x="35" y="28"/>
                          <a:pt x="37" y="25"/>
                          <a:pt x="39" y="22"/>
                        </a:cubicBezTo>
                        <a:cubicBezTo>
                          <a:pt x="45" y="18"/>
                          <a:pt x="51" y="11"/>
                          <a:pt x="54" y="8"/>
                        </a:cubicBezTo>
                        <a:cubicBezTo>
                          <a:pt x="54" y="8"/>
                          <a:pt x="54" y="7"/>
                          <a:pt x="54" y="7"/>
                        </a:cubicBezTo>
                        <a:cubicBezTo>
                          <a:pt x="50" y="10"/>
                          <a:pt x="43" y="16"/>
                          <a:pt x="42" y="17"/>
                        </a:cubicBezTo>
                        <a:cubicBezTo>
                          <a:pt x="44" y="14"/>
                          <a:pt x="45" y="12"/>
                          <a:pt x="46" y="11"/>
                        </a:cubicBezTo>
                        <a:cubicBezTo>
                          <a:pt x="46" y="10"/>
                          <a:pt x="47" y="10"/>
                          <a:pt x="47" y="9"/>
                        </a:cubicBezTo>
                        <a:cubicBezTo>
                          <a:pt x="47" y="8"/>
                          <a:pt x="47" y="8"/>
                          <a:pt x="47" y="8"/>
                        </a:cubicBezTo>
                        <a:cubicBezTo>
                          <a:pt x="47" y="8"/>
                          <a:pt x="48" y="7"/>
                          <a:pt x="48" y="7"/>
                        </a:cubicBezTo>
                        <a:cubicBezTo>
                          <a:pt x="48" y="7"/>
                          <a:pt x="47" y="7"/>
                          <a:pt x="47" y="8"/>
                        </a:cubicBezTo>
                        <a:cubicBezTo>
                          <a:pt x="47" y="6"/>
                          <a:pt x="48" y="3"/>
                          <a:pt x="49" y="0"/>
                        </a:cubicBezTo>
                        <a:cubicBezTo>
                          <a:pt x="48" y="0"/>
                          <a:pt x="48" y="0"/>
                          <a:pt x="48" y="0"/>
                        </a:cubicBezTo>
                        <a:cubicBezTo>
                          <a:pt x="47" y="3"/>
                          <a:pt x="46" y="7"/>
                          <a:pt x="45" y="11"/>
                        </a:cubicBezTo>
                        <a:cubicBezTo>
                          <a:pt x="44" y="12"/>
                          <a:pt x="43" y="14"/>
                          <a:pt x="42" y="16"/>
                        </a:cubicBezTo>
                        <a:cubicBezTo>
                          <a:pt x="42" y="13"/>
                          <a:pt x="41" y="7"/>
                          <a:pt x="41" y="5"/>
                        </a:cubicBezTo>
                        <a:cubicBezTo>
                          <a:pt x="41" y="4"/>
                          <a:pt x="41" y="3"/>
                          <a:pt x="40" y="1"/>
                        </a:cubicBezTo>
                        <a:cubicBezTo>
                          <a:pt x="40" y="1"/>
                          <a:pt x="40" y="1"/>
                          <a:pt x="40" y="2"/>
                        </a:cubicBezTo>
                        <a:cubicBezTo>
                          <a:pt x="40" y="3"/>
                          <a:pt x="40" y="13"/>
                          <a:pt x="40" y="19"/>
                        </a:cubicBezTo>
                        <a:cubicBezTo>
                          <a:pt x="39" y="21"/>
                          <a:pt x="38" y="23"/>
                          <a:pt x="36" y="25"/>
                        </a:cubicBezTo>
                        <a:cubicBezTo>
                          <a:pt x="36" y="23"/>
                          <a:pt x="36" y="20"/>
                          <a:pt x="36" y="16"/>
                        </a:cubicBezTo>
                        <a:cubicBezTo>
                          <a:pt x="35" y="12"/>
                          <a:pt x="36" y="6"/>
                          <a:pt x="36" y="4"/>
                        </a:cubicBezTo>
                        <a:cubicBezTo>
                          <a:pt x="36" y="4"/>
                          <a:pt x="35" y="3"/>
                          <a:pt x="35" y="3"/>
                        </a:cubicBezTo>
                        <a:cubicBezTo>
                          <a:pt x="35" y="3"/>
                          <a:pt x="35" y="2"/>
                          <a:pt x="35" y="3"/>
                        </a:cubicBezTo>
                        <a:cubicBezTo>
                          <a:pt x="35" y="4"/>
                          <a:pt x="34" y="7"/>
                          <a:pt x="34" y="10"/>
                        </a:cubicBezTo>
                        <a:cubicBezTo>
                          <a:pt x="34" y="14"/>
                          <a:pt x="34" y="22"/>
                          <a:pt x="34" y="28"/>
                        </a:cubicBezTo>
                        <a:cubicBezTo>
                          <a:pt x="33" y="30"/>
                          <a:pt x="32" y="32"/>
                          <a:pt x="31" y="34"/>
                        </a:cubicBezTo>
                        <a:cubicBezTo>
                          <a:pt x="31" y="33"/>
                          <a:pt x="31" y="33"/>
                          <a:pt x="31" y="32"/>
                        </a:cubicBezTo>
                        <a:cubicBezTo>
                          <a:pt x="31" y="29"/>
                          <a:pt x="30" y="25"/>
                          <a:pt x="30" y="23"/>
                        </a:cubicBezTo>
                        <a:cubicBezTo>
                          <a:pt x="31" y="20"/>
                          <a:pt x="30" y="20"/>
                          <a:pt x="31" y="14"/>
                        </a:cubicBezTo>
                        <a:cubicBezTo>
                          <a:pt x="31" y="12"/>
                          <a:pt x="30" y="11"/>
                          <a:pt x="31" y="6"/>
                        </a:cubicBezTo>
                        <a:cubicBezTo>
                          <a:pt x="31" y="6"/>
                          <a:pt x="31" y="6"/>
                          <a:pt x="31" y="7"/>
                        </a:cubicBezTo>
                        <a:cubicBezTo>
                          <a:pt x="31" y="7"/>
                          <a:pt x="31" y="7"/>
                          <a:pt x="30" y="5"/>
                        </a:cubicBezTo>
                        <a:cubicBezTo>
                          <a:pt x="30" y="7"/>
                          <a:pt x="29" y="8"/>
                          <a:pt x="29" y="10"/>
                        </a:cubicBezTo>
                        <a:cubicBezTo>
                          <a:pt x="29" y="12"/>
                          <a:pt x="29" y="13"/>
                          <a:pt x="29" y="17"/>
                        </a:cubicBezTo>
                        <a:cubicBezTo>
                          <a:pt x="29" y="21"/>
                          <a:pt x="29" y="29"/>
                          <a:pt x="29" y="37"/>
                        </a:cubicBezTo>
                        <a:cubicBezTo>
                          <a:pt x="28" y="39"/>
                          <a:pt x="28" y="40"/>
                          <a:pt x="27" y="41"/>
                        </a:cubicBezTo>
                        <a:cubicBezTo>
                          <a:pt x="27" y="40"/>
                          <a:pt x="26" y="39"/>
                          <a:pt x="26" y="38"/>
                        </a:cubicBezTo>
                        <a:cubicBezTo>
                          <a:pt x="26" y="36"/>
                          <a:pt x="26" y="33"/>
                          <a:pt x="25" y="34"/>
                        </a:cubicBezTo>
                        <a:cubicBezTo>
                          <a:pt x="25" y="35"/>
                          <a:pt x="24" y="25"/>
                          <a:pt x="24" y="20"/>
                        </a:cubicBezTo>
                        <a:cubicBezTo>
                          <a:pt x="23" y="16"/>
                          <a:pt x="23" y="15"/>
                          <a:pt x="24" y="10"/>
                        </a:cubicBezTo>
                        <a:cubicBezTo>
                          <a:pt x="24" y="10"/>
                          <a:pt x="23" y="10"/>
                          <a:pt x="23" y="10"/>
                        </a:cubicBezTo>
                        <a:cubicBezTo>
                          <a:pt x="23" y="12"/>
                          <a:pt x="22" y="14"/>
                          <a:pt x="22" y="17"/>
                        </a:cubicBezTo>
                        <a:cubicBezTo>
                          <a:pt x="22" y="22"/>
                          <a:pt x="24" y="33"/>
                          <a:pt x="25" y="44"/>
                        </a:cubicBezTo>
                        <a:cubicBezTo>
                          <a:pt x="24" y="46"/>
                          <a:pt x="23" y="48"/>
                          <a:pt x="23" y="50"/>
                        </a:cubicBezTo>
                        <a:cubicBezTo>
                          <a:pt x="22" y="49"/>
                          <a:pt x="22" y="47"/>
                          <a:pt x="21" y="43"/>
                        </a:cubicBezTo>
                        <a:cubicBezTo>
                          <a:pt x="20" y="37"/>
                          <a:pt x="18" y="30"/>
                          <a:pt x="17" y="23"/>
                        </a:cubicBezTo>
                        <a:cubicBezTo>
                          <a:pt x="17" y="17"/>
                          <a:pt x="18" y="18"/>
                          <a:pt x="17" y="15"/>
                        </a:cubicBezTo>
                        <a:cubicBezTo>
                          <a:pt x="17" y="16"/>
                          <a:pt x="17" y="16"/>
                          <a:pt x="17" y="16"/>
                        </a:cubicBezTo>
                        <a:cubicBezTo>
                          <a:pt x="17" y="16"/>
                          <a:pt x="17" y="16"/>
                          <a:pt x="17" y="16"/>
                        </a:cubicBezTo>
                        <a:cubicBezTo>
                          <a:pt x="17" y="16"/>
                          <a:pt x="16" y="16"/>
                          <a:pt x="16" y="21"/>
                        </a:cubicBezTo>
                        <a:cubicBezTo>
                          <a:pt x="17" y="26"/>
                          <a:pt x="19" y="41"/>
                          <a:pt x="21" y="53"/>
                        </a:cubicBezTo>
                        <a:cubicBezTo>
                          <a:pt x="21" y="54"/>
                          <a:pt x="20" y="55"/>
                          <a:pt x="20" y="56"/>
                        </a:cubicBezTo>
                        <a:cubicBezTo>
                          <a:pt x="20" y="56"/>
                          <a:pt x="20" y="56"/>
                          <a:pt x="19" y="57"/>
                        </a:cubicBezTo>
                        <a:cubicBezTo>
                          <a:pt x="19" y="54"/>
                          <a:pt x="18" y="49"/>
                          <a:pt x="18" y="49"/>
                        </a:cubicBezTo>
                        <a:cubicBezTo>
                          <a:pt x="17" y="49"/>
                          <a:pt x="16" y="45"/>
                          <a:pt x="16" y="43"/>
                        </a:cubicBezTo>
                        <a:cubicBezTo>
                          <a:pt x="15" y="41"/>
                          <a:pt x="12" y="27"/>
                          <a:pt x="12" y="28"/>
                        </a:cubicBezTo>
                        <a:cubicBezTo>
                          <a:pt x="12" y="28"/>
                          <a:pt x="13" y="41"/>
                          <a:pt x="13" y="42"/>
                        </a:cubicBezTo>
                        <a:cubicBezTo>
                          <a:pt x="13" y="42"/>
                          <a:pt x="10" y="34"/>
                          <a:pt x="9" y="33"/>
                        </a:cubicBezTo>
                        <a:cubicBezTo>
                          <a:pt x="9" y="32"/>
                          <a:pt x="11" y="40"/>
                          <a:pt x="12" y="46"/>
                        </a:cubicBezTo>
                        <a:cubicBezTo>
                          <a:pt x="13" y="50"/>
                          <a:pt x="16" y="61"/>
                          <a:pt x="17" y="63"/>
                        </a:cubicBezTo>
                        <a:cubicBezTo>
                          <a:pt x="16" y="64"/>
                          <a:pt x="16" y="64"/>
                          <a:pt x="16" y="65"/>
                        </a:cubicBezTo>
                        <a:cubicBezTo>
                          <a:pt x="15" y="63"/>
                          <a:pt x="12" y="56"/>
                          <a:pt x="11" y="51"/>
                        </a:cubicBezTo>
                        <a:cubicBezTo>
                          <a:pt x="9" y="47"/>
                          <a:pt x="6" y="35"/>
                          <a:pt x="5" y="33"/>
                        </a:cubicBezTo>
                        <a:cubicBezTo>
                          <a:pt x="5" y="33"/>
                          <a:pt x="5" y="33"/>
                          <a:pt x="5" y="33"/>
                        </a:cubicBezTo>
                        <a:cubicBezTo>
                          <a:pt x="5" y="35"/>
                          <a:pt x="7" y="38"/>
                          <a:pt x="7" y="40"/>
                        </a:cubicBezTo>
                        <a:cubicBezTo>
                          <a:pt x="7" y="42"/>
                          <a:pt x="9" y="49"/>
                          <a:pt x="8" y="49"/>
                        </a:cubicBezTo>
                        <a:cubicBezTo>
                          <a:pt x="6" y="48"/>
                          <a:pt x="6" y="48"/>
                          <a:pt x="6" y="49"/>
                        </a:cubicBezTo>
                        <a:cubicBezTo>
                          <a:pt x="7" y="50"/>
                          <a:pt x="10" y="54"/>
                          <a:pt x="11" y="57"/>
                        </a:cubicBezTo>
                        <a:cubicBezTo>
                          <a:pt x="12" y="60"/>
                          <a:pt x="13" y="64"/>
                          <a:pt x="14" y="67"/>
                        </a:cubicBezTo>
                        <a:cubicBezTo>
                          <a:pt x="14" y="68"/>
                          <a:pt x="14" y="68"/>
                          <a:pt x="14" y="68"/>
                        </a:cubicBezTo>
                        <a:cubicBezTo>
                          <a:pt x="13" y="67"/>
                          <a:pt x="10" y="63"/>
                          <a:pt x="8" y="60"/>
                        </a:cubicBezTo>
                        <a:cubicBezTo>
                          <a:pt x="7" y="56"/>
                          <a:pt x="3" y="50"/>
                          <a:pt x="3" y="50"/>
                        </a:cubicBezTo>
                        <a:cubicBezTo>
                          <a:pt x="0" y="48"/>
                          <a:pt x="0" y="48"/>
                          <a:pt x="0" y="48"/>
                        </a:cubicBezTo>
                        <a:cubicBezTo>
                          <a:pt x="0" y="48"/>
                          <a:pt x="0" y="48"/>
                          <a:pt x="0" y="49"/>
                        </a:cubicBezTo>
                        <a:cubicBezTo>
                          <a:pt x="2" y="51"/>
                          <a:pt x="4" y="56"/>
                          <a:pt x="5" y="57"/>
                        </a:cubicBezTo>
                        <a:cubicBezTo>
                          <a:pt x="5" y="58"/>
                          <a:pt x="3" y="57"/>
                          <a:pt x="3" y="57"/>
                        </a:cubicBezTo>
                        <a:cubicBezTo>
                          <a:pt x="3" y="57"/>
                          <a:pt x="2" y="57"/>
                          <a:pt x="0" y="56"/>
                        </a:cubicBezTo>
                        <a:cubicBezTo>
                          <a:pt x="0" y="57"/>
                          <a:pt x="0" y="57"/>
                          <a:pt x="0" y="58"/>
                        </a:cubicBezTo>
                        <a:cubicBezTo>
                          <a:pt x="1" y="59"/>
                          <a:pt x="3" y="61"/>
                          <a:pt x="4" y="61"/>
                        </a:cubicBezTo>
                        <a:cubicBezTo>
                          <a:pt x="5" y="62"/>
                          <a:pt x="12" y="68"/>
                          <a:pt x="13" y="69"/>
                        </a:cubicBezTo>
                        <a:cubicBezTo>
                          <a:pt x="13" y="70"/>
                          <a:pt x="13" y="70"/>
                          <a:pt x="12" y="71"/>
                        </a:cubicBezTo>
                        <a:cubicBezTo>
                          <a:pt x="11" y="69"/>
                          <a:pt x="9" y="67"/>
                          <a:pt x="7" y="66"/>
                        </a:cubicBezTo>
                        <a:cubicBezTo>
                          <a:pt x="5" y="64"/>
                          <a:pt x="3" y="63"/>
                          <a:pt x="2" y="62"/>
                        </a:cubicBezTo>
                        <a:cubicBezTo>
                          <a:pt x="3" y="64"/>
                          <a:pt x="4" y="67"/>
                          <a:pt x="6" y="68"/>
                        </a:cubicBezTo>
                        <a:cubicBezTo>
                          <a:pt x="6" y="68"/>
                          <a:pt x="6" y="69"/>
                          <a:pt x="6" y="69"/>
                        </a:cubicBezTo>
                        <a:cubicBezTo>
                          <a:pt x="8" y="70"/>
                          <a:pt x="11" y="71"/>
                          <a:pt x="12" y="71"/>
                        </a:cubicBezTo>
                        <a:cubicBezTo>
                          <a:pt x="12" y="72"/>
                          <a:pt x="12" y="73"/>
                          <a:pt x="11" y="74"/>
                        </a:cubicBezTo>
                        <a:cubicBezTo>
                          <a:pt x="10" y="78"/>
                          <a:pt x="9" y="81"/>
                          <a:pt x="9" y="82"/>
                        </a:cubicBezTo>
                        <a:cubicBezTo>
                          <a:pt x="9" y="83"/>
                          <a:pt x="9" y="83"/>
                          <a:pt x="9" y="83"/>
                        </a:cubicBezTo>
                        <a:cubicBezTo>
                          <a:pt x="9" y="83"/>
                          <a:pt x="11" y="82"/>
                          <a:pt x="12" y="80"/>
                        </a:cubicBezTo>
                        <a:cubicBezTo>
                          <a:pt x="12" y="77"/>
                          <a:pt x="13" y="74"/>
                          <a:pt x="14" y="71"/>
                        </a:cubicBezTo>
                        <a:cubicBezTo>
                          <a:pt x="17" y="72"/>
                          <a:pt x="19" y="72"/>
                          <a:pt x="23" y="72"/>
                        </a:cubicBezTo>
                        <a:cubicBezTo>
                          <a:pt x="25" y="72"/>
                          <a:pt x="29" y="72"/>
                          <a:pt x="31" y="71"/>
                        </a:cubicBezTo>
                        <a:cubicBezTo>
                          <a:pt x="32" y="71"/>
                          <a:pt x="33" y="71"/>
                          <a:pt x="33" y="71"/>
                        </a:cubicBezTo>
                        <a:cubicBezTo>
                          <a:pt x="33" y="70"/>
                          <a:pt x="33" y="70"/>
                          <a:pt x="33" y="70"/>
                        </a:cubicBezTo>
                        <a:cubicBezTo>
                          <a:pt x="30" y="71"/>
                          <a:pt x="26" y="71"/>
                          <a:pt x="22" y="71"/>
                        </a:cubicBezTo>
                        <a:cubicBezTo>
                          <a:pt x="19" y="71"/>
                          <a:pt x="16" y="70"/>
                          <a:pt x="14" y="69"/>
                        </a:cubicBezTo>
                        <a:cubicBezTo>
                          <a:pt x="14" y="69"/>
                          <a:pt x="15" y="69"/>
                          <a:pt x="15" y="69"/>
                        </a:cubicBezTo>
                        <a:cubicBezTo>
                          <a:pt x="15" y="69"/>
                          <a:pt x="17" y="69"/>
                          <a:pt x="18" y="69"/>
                        </a:cubicBezTo>
                        <a:cubicBezTo>
                          <a:pt x="20" y="69"/>
                          <a:pt x="27" y="67"/>
                          <a:pt x="29" y="67"/>
                        </a:cubicBezTo>
                        <a:cubicBezTo>
                          <a:pt x="30" y="67"/>
                          <a:pt x="31" y="68"/>
                          <a:pt x="33" y="69"/>
                        </a:cubicBezTo>
                        <a:cubicBezTo>
                          <a:pt x="33" y="69"/>
                          <a:pt x="33" y="69"/>
                          <a:pt x="33" y="69"/>
                        </a:cubicBezTo>
                        <a:cubicBezTo>
                          <a:pt x="35" y="68"/>
                          <a:pt x="36" y="68"/>
                          <a:pt x="37" y="67"/>
                        </a:cubicBezTo>
                        <a:cubicBezTo>
                          <a:pt x="35" y="66"/>
                          <a:pt x="32" y="66"/>
                          <a:pt x="31" y="66"/>
                        </a:cubicBezTo>
                        <a:cubicBezTo>
                          <a:pt x="31" y="66"/>
                          <a:pt x="32" y="65"/>
                          <a:pt x="36" y="63"/>
                        </a:cubicBezTo>
                        <a:cubicBezTo>
                          <a:pt x="41" y="62"/>
                          <a:pt x="44" y="59"/>
                          <a:pt x="45" y="57"/>
                        </a:cubicBezTo>
                        <a:cubicBezTo>
                          <a:pt x="44" y="56"/>
                          <a:pt x="44" y="56"/>
                          <a:pt x="44" y="56"/>
                        </a:cubicBezTo>
                        <a:cubicBezTo>
                          <a:pt x="41" y="59"/>
                          <a:pt x="36" y="62"/>
                          <a:pt x="29" y="64"/>
                        </a:cubicBezTo>
                        <a:cubicBezTo>
                          <a:pt x="22" y="67"/>
                          <a:pt x="18" y="67"/>
                          <a:pt x="16" y="67"/>
                        </a:cubicBezTo>
                        <a:cubicBezTo>
                          <a:pt x="16" y="66"/>
                          <a:pt x="17" y="66"/>
                          <a:pt x="17" y="65"/>
                        </a:cubicBezTo>
                        <a:cubicBezTo>
                          <a:pt x="17" y="65"/>
                          <a:pt x="18" y="65"/>
                          <a:pt x="18" y="64"/>
                        </a:cubicBezTo>
                        <a:cubicBezTo>
                          <a:pt x="23" y="63"/>
                          <a:pt x="29" y="60"/>
                          <a:pt x="34" y="57"/>
                        </a:cubicBezTo>
                        <a:cubicBezTo>
                          <a:pt x="38" y="54"/>
                          <a:pt x="45" y="52"/>
                          <a:pt x="47" y="51"/>
                        </a:cubicBezTo>
                        <a:cubicBezTo>
                          <a:pt x="48" y="51"/>
                          <a:pt x="48" y="51"/>
                          <a:pt x="48" y="50"/>
                        </a:cubicBezTo>
                        <a:cubicBezTo>
                          <a:pt x="47" y="50"/>
                          <a:pt x="46" y="51"/>
                          <a:pt x="45" y="51"/>
                        </a:cubicBezTo>
                        <a:cubicBezTo>
                          <a:pt x="42" y="52"/>
                          <a:pt x="36" y="54"/>
                          <a:pt x="29" y="57"/>
                        </a:cubicBezTo>
                        <a:cubicBezTo>
                          <a:pt x="24" y="59"/>
                          <a:pt x="21" y="60"/>
                          <a:pt x="20" y="60"/>
                        </a:cubicBezTo>
                        <a:cubicBezTo>
                          <a:pt x="20" y="59"/>
                          <a:pt x="21" y="58"/>
                          <a:pt x="22" y="56"/>
                        </a:cubicBezTo>
                        <a:cubicBezTo>
                          <a:pt x="28" y="54"/>
                          <a:pt x="32" y="52"/>
                          <a:pt x="37" y="49"/>
                        </a:cubicBezTo>
                        <a:cubicBezTo>
                          <a:pt x="43" y="46"/>
                          <a:pt x="50" y="42"/>
                          <a:pt x="53" y="41"/>
                        </a:cubicBezTo>
                        <a:cubicBezTo>
                          <a:pt x="53" y="40"/>
                          <a:pt x="54" y="40"/>
                          <a:pt x="54" y="39"/>
                        </a:cubicBezTo>
                        <a:cubicBezTo>
                          <a:pt x="54" y="39"/>
                          <a:pt x="54" y="39"/>
                          <a:pt x="54" y="39"/>
                        </a:cubicBezTo>
                        <a:cubicBezTo>
                          <a:pt x="51" y="40"/>
                          <a:pt x="45" y="42"/>
                          <a:pt x="41" y="45"/>
                        </a:cubicBezTo>
                        <a:cubicBezTo>
                          <a:pt x="36" y="47"/>
                          <a:pt x="28" y="51"/>
                          <a:pt x="25" y="52"/>
                        </a:cubicBezTo>
                        <a:cubicBezTo>
                          <a:pt x="24" y="52"/>
                          <a:pt x="23" y="53"/>
                          <a:pt x="23" y="53"/>
                        </a:cubicBezTo>
                        <a:cubicBezTo>
                          <a:pt x="24" y="52"/>
                          <a:pt x="24" y="50"/>
                          <a:pt x="25" y="48"/>
                        </a:cubicBezTo>
                        <a:cubicBezTo>
                          <a:pt x="32" y="46"/>
                          <a:pt x="36" y="44"/>
                          <a:pt x="42" y="41"/>
                        </a:cubicBezTo>
                        <a:cubicBezTo>
                          <a:pt x="46" y="39"/>
                          <a:pt x="52" y="36"/>
                          <a:pt x="55" y="34"/>
                        </a:cubicBezTo>
                        <a:cubicBezTo>
                          <a:pt x="55" y="33"/>
                          <a:pt x="55" y="33"/>
                          <a:pt x="56" y="32"/>
                        </a:cubicBezTo>
                        <a:cubicBezTo>
                          <a:pt x="54" y="33"/>
                          <a:pt x="51" y="34"/>
                          <a:pt x="48" y="36"/>
                        </a:cubicBezTo>
                        <a:cubicBezTo>
                          <a:pt x="44" y="38"/>
                          <a:pt x="32" y="44"/>
                          <a:pt x="30" y="45"/>
                        </a:cubicBezTo>
                        <a:cubicBezTo>
                          <a:pt x="28" y="45"/>
                          <a:pt x="27" y="46"/>
                          <a:pt x="26" y="46"/>
                        </a:cubicBezTo>
                        <a:cubicBezTo>
                          <a:pt x="26" y="45"/>
                          <a:pt x="27" y="44"/>
                          <a:pt x="27" y="44"/>
                        </a:cubicBezTo>
                        <a:cubicBezTo>
                          <a:pt x="38" y="38"/>
                          <a:pt x="47" y="32"/>
                          <a:pt x="52" y="28"/>
                        </a:cubicBezTo>
                        <a:moveTo>
                          <a:pt x="48" y="7"/>
                        </a:moveTo>
                        <a:cubicBezTo>
                          <a:pt x="48" y="7"/>
                          <a:pt x="48" y="7"/>
                          <a:pt x="48" y="7"/>
                        </a:cubicBezTo>
                        <a:cubicBezTo>
                          <a:pt x="48" y="6"/>
                          <a:pt x="48" y="6"/>
                          <a:pt x="48" y="7"/>
                        </a:cubicBezTo>
                      </a:path>
                    </a:pathLst>
                  </a:custGeom>
                  <a:solidFill>
                    <a:schemeClr val="accent3">
                      <a:lumMod val="75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5" name="Group 44">
                  <a:extLst>
                    <a:ext uri="{FF2B5EF4-FFF2-40B4-BE49-F238E27FC236}">
                      <a16:creationId xmlns:a16="http://schemas.microsoft.com/office/drawing/2014/main" id="{F96E4ECF-3503-440B-AF79-79E10F8CB78E}"/>
                    </a:ext>
                  </a:extLst>
                </p:cNvPr>
                <p:cNvGrpSpPr/>
                <p:nvPr/>
              </p:nvGrpSpPr>
              <p:grpSpPr>
                <a:xfrm>
                  <a:off x="9286875" y="3479800"/>
                  <a:ext cx="569913" cy="568325"/>
                  <a:chOff x="9286875" y="3433763"/>
                  <a:chExt cx="569913" cy="568325"/>
                </a:xfrm>
              </p:grpSpPr>
              <p:sp>
                <p:nvSpPr>
                  <p:cNvPr id="53" name="Freeform 68">
                    <a:extLst>
                      <a:ext uri="{FF2B5EF4-FFF2-40B4-BE49-F238E27FC236}">
                        <a16:creationId xmlns:a16="http://schemas.microsoft.com/office/drawing/2014/main" id="{25F55D57-33A6-4DC2-A5D3-9E3FB34F6DF5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504363" y="3709988"/>
                    <a:ext cx="134938" cy="292100"/>
                  </a:xfrm>
                  <a:custGeom>
                    <a:avLst/>
                    <a:gdLst>
                      <a:gd name="T0" fmla="*/ 8 w 16"/>
                      <a:gd name="T1" fmla="*/ 35 h 35"/>
                      <a:gd name="T2" fmla="*/ 15 w 16"/>
                      <a:gd name="T3" fmla="*/ 26 h 35"/>
                      <a:gd name="T4" fmla="*/ 8 w 16"/>
                      <a:gd name="T5" fmla="*/ 0 h 35"/>
                      <a:gd name="T6" fmla="*/ 8 w 16"/>
                      <a:gd name="T7" fmla="*/ 0 h 35"/>
                      <a:gd name="T8" fmla="*/ 1 w 16"/>
                      <a:gd name="T9" fmla="*/ 26 h 35"/>
                      <a:gd name="T10" fmla="*/ 8 w 16"/>
                      <a:gd name="T11" fmla="*/ 35 h 3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16" h="35">
                        <a:moveTo>
                          <a:pt x="8" y="35"/>
                        </a:moveTo>
                        <a:cubicBezTo>
                          <a:pt x="13" y="35"/>
                          <a:pt x="16" y="31"/>
                          <a:pt x="15" y="26"/>
                        </a:cubicBezTo>
                        <a:cubicBezTo>
                          <a:pt x="8" y="0"/>
                          <a:pt x="8" y="0"/>
                          <a:pt x="8" y="0"/>
                        </a:cubicBezTo>
                        <a:cubicBezTo>
                          <a:pt x="8" y="0"/>
                          <a:pt x="8" y="0"/>
                          <a:pt x="8" y="0"/>
                        </a:cubicBezTo>
                        <a:cubicBezTo>
                          <a:pt x="1" y="26"/>
                          <a:pt x="1" y="26"/>
                          <a:pt x="1" y="26"/>
                        </a:cubicBezTo>
                        <a:cubicBezTo>
                          <a:pt x="0" y="31"/>
                          <a:pt x="3" y="35"/>
                          <a:pt x="8" y="35"/>
                        </a:cubicBezTo>
                      </a:path>
                    </a:pathLst>
                  </a:custGeom>
                  <a:solidFill>
                    <a:schemeClr val="accent2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4" name="Freeform 69">
                    <a:extLst>
                      <a:ext uri="{FF2B5EF4-FFF2-40B4-BE49-F238E27FC236}">
                        <a16:creationId xmlns:a16="http://schemas.microsoft.com/office/drawing/2014/main" id="{537638DE-7372-47FF-B36E-F4689D916C4F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563100" y="3709988"/>
                    <a:ext cx="242888" cy="242888"/>
                  </a:xfrm>
                  <a:custGeom>
                    <a:avLst/>
                    <a:gdLst>
                      <a:gd name="T0" fmla="*/ 25 w 29"/>
                      <a:gd name="T1" fmla="*/ 25 h 29"/>
                      <a:gd name="T2" fmla="*/ 24 w 29"/>
                      <a:gd name="T3" fmla="*/ 13 h 29"/>
                      <a:gd name="T4" fmla="*/ 0 w 29"/>
                      <a:gd name="T5" fmla="*/ 0 h 29"/>
                      <a:gd name="T6" fmla="*/ 0 w 29"/>
                      <a:gd name="T7" fmla="*/ 0 h 29"/>
                      <a:gd name="T8" fmla="*/ 14 w 29"/>
                      <a:gd name="T9" fmla="*/ 24 h 29"/>
                      <a:gd name="T10" fmla="*/ 25 w 29"/>
                      <a:gd name="T11" fmla="*/ 25 h 29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29" h="29">
                        <a:moveTo>
                          <a:pt x="25" y="25"/>
                        </a:moveTo>
                        <a:cubicBezTo>
                          <a:pt x="29" y="22"/>
                          <a:pt x="28" y="16"/>
                          <a:pt x="24" y="13"/>
                        </a:cubicBezTo>
                        <a:cubicBezTo>
                          <a:pt x="0" y="0"/>
                          <a:pt x="0" y="0"/>
                          <a:pt x="0" y="0"/>
                        </a:cubicBezTo>
                        <a:cubicBezTo>
                          <a:pt x="0" y="0"/>
                          <a:pt x="0" y="0"/>
                          <a:pt x="0" y="0"/>
                        </a:cubicBezTo>
                        <a:cubicBezTo>
                          <a:pt x="14" y="24"/>
                          <a:pt x="14" y="24"/>
                          <a:pt x="14" y="24"/>
                        </a:cubicBezTo>
                        <a:cubicBezTo>
                          <a:pt x="16" y="28"/>
                          <a:pt x="22" y="29"/>
                          <a:pt x="25" y="25"/>
                        </a:cubicBezTo>
                      </a:path>
                    </a:pathLst>
                  </a:custGeom>
                  <a:solidFill>
                    <a:schemeClr val="accent2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5" name="Freeform 70">
                    <a:extLst>
                      <a:ext uri="{FF2B5EF4-FFF2-40B4-BE49-F238E27FC236}">
                        <a16:creationId xmlns:a16="http://schemas.microsoft.com/office/drawing/2014/main" id="{3D3ABBBC-69B2-4650-A160-2CCBACE53302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563100" y="3651250"/>
                    <a:ext cx="293688" cy="133350"/>
                  </a:xfrm>
                  <a:custGeom>
                    <a:avLst/>
                    <a:gdLst>
                      <a:gd name="T0" fmla="*/ 35 w 35"/>
                      <a:gd name="T1" fmla="*/ 8 h 16"/>
                      <a:gd name="T2" fmla="*/ 26 w 35"/>
                      <a:gd name="T3" fmla="*/ 1 h 16"/>
                      <a:gd name="T4" fmla="*/ 0 w 35"/>
                      <a:gd name="T5" fmla="*/ 8 h 16"/>
                      <a:gd name="T6" fmla="*/ 0 w 35"/>
                      <a:gd name="T7" fmla="*/ 8 h 16"/>
                      <a:gd name="T8" fmla="*/ 26 w 35"/>
                      <a:gd name="T9" fmla="*/ 15 h 16"/>
                      <a:gd name="T10" fmla="*/ 35 w 35"/>
                      <a:gd name="T11" fmla="*/ 8 h 1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35" h="16">
                        <a:moveTo>
                          <a:pt x="35" y="8"/>
                        </a:moveTo>
                        <a:cubicBezTo>
                          <a:pt x="35" y="3"/>
                          <a:pt x="31" y="0"/>
                          <a:pt x="26" y="1"/>
                        </a:cubicBezTo>
                        <a:cubicBezTo>
                          <a:pt x="0" y="8"/>
                          <a:pt x="0" y="8"/>
                          <a:pt x="0" y="8"/>
                        </a:cubicBezTo>
                        <a:cubicBezTo>
                          <a:pt x="0" y="8"/>
                          <a:pt x="0" y="8"/>
                          <a:pt x="0" y="8"/>
                        </a:cubicBezTo>
                        <a:cubicBezTo>
                          <a:pt x="26" y="15"/>
                          <a:pt x="26" y="15"/>
                          <a:pt x="26" y="15"/>
                        </a:cubicBezTo>
                        <a:cubicBezTo>
                          <a:pt x="31" y="16"/>
                          <a:pt x="35" y="13"/>
                          <a:pt x="35" y="8"/>
                        </a:cubicBezTo>
                      </a:path>
                    </a:pathLst>
                  </a:custGeom>
                  <a:solidFill>
                    <a:schemeClr val="accent2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" name="Freeform 71">
                    <a:extLst>
                      <a:ext uri="{FF2B5EF4-FFF2-40B4-BE49-F238E27FC236}">
                        <a16:creationId xmlns:a16="http://schemas.microsoft.com/office/drawing/2014/main" id="{9760224D-9F47-4636-98A5-EBE750A1C494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563100" y="3482975"/>
                    <a:ext cx="242888" cy="242888"/>
                  </a:xfrm>
                  <a:custGeom>
                    <a:avLst/>
                    <a:gdLst>
                      <a:gd name="T0" fmla="*/ 25 w 29"/>
                      <a:gd name="T1" fmla="*/ 4 h 29"/>
                      <a:gd name="T2" fmla="*/ 14 w 29"/>
                      <a:gd name="T3" fmla="*/ 5 h 29"/>
                      <a:gd name="T4" fmla="*/ 0 w 29"/>
                      <a:gd name="T5" fmla="*/ 29 h 29"/>
                      <a:gd name="T6" fmla="*/ 0 w 29"/>
                      <a:gd name="T7" fmla="*/ 29 h 29"/>
                      <a:gd name="T8" fmla="*/ 24 w 29"/>
                      <a:gd name="T9" fmla="*/ 15 h 29"/>
                      <a:gd name="T10" fmla="*/ 25 w 29"/>
                      <a:gd name="T11" fmla="*/ 4 h 29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29" h="29">
                        <a:moveTo>
                          <a:pt x="25" y="4"/>
                        </a:moveTo>
                        <a:cubicBezTo>
                          <a:pt x="22" y="0"/>
                          <a:pt x="16" y="1"/>
                          <a:pt x="14" y="5"/>
                        </a:cubicBezTo>
                        <a:cubicBezTo>
                          <a:pt x="0" y="29"/>
                          <a:pt x="0" y="29"/>
                          <a:pt x="0" y="29"/>
                        </a:cubicBezTo>
                        <a:cubicBezTo>
                          <a:pt x="0" y="29"/>
                          <a:pt x="0" y="29"/>
                          <a:pt x="0" y="29"/>
                        </a:cubicBezTo>
                        <a:cubicBezTo>
                          <a:pt x="24" y="15"/>
                          <a:pt x="24" y="15"/>
                          <a:pt x="24" y="15"/>
                        </a:cubicBezTo>
                        <a:cubicBezTo>
                          <a:pt x="28" y="13"/>
                          <a:pt x="29" y="7"/>
                          <a:pt x="25" y="4"/>
                        </a:cubicBezTo>
                      </a:path>
                    </a:pathLst>
                  </a:custGeom>
                  <a:solidFill>
                    <a:schemeClr val="accent2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7" name="Freeform 72">
                    <a:extLst>
                      <a:ext uri="{FF2B5EF4-FFF2-40B4-BE49-F238E27FC236}">
                        <a16:creationId xmlns:a16="http://schemas.microsoft.com/office/drawing/2014/main" id="{3589FB3B-F277-43E4-BEC5-D1BA9EF80D43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504363" y="3433763"/>
                    <a:ext cx="134938" cy="292100"/>
                  </a:xfrm>
                  <a:custGeom>
                    <a:avLst/>
                    <a:gdLst>
                      <a:gd name="T0" fmla="*/ 8 w 16"/>
                      <a:gd name="T1" fmla="*/ 0 h 35"/>
                      <a:gd name="T2" fmla="*/ 1 w 16"/>
                      <a:gd name="T3" fmla="*/ 9 h 35"/>
                      <a:gd name="T4" fmla="*/ 8 w 16"/>
                      <a:gd name="T5" fmla="*/ 35 h 35"/>
                      <a:gd name="T6" fmla="*/ 8 w 16"/>
                      <a:gd name="T7" fmla="*/ 35 h 35"/>
                      <a:gd name="T8" fmla="*/ 15 w 16"/>
                      <a:gd name="T9" fmla="*/ 9 h 35"/>
                      <a:gd name="T10" fmla="*/ 8 w 16"/>
                      <a:gd name="T11" fmla="*/ 0 h 3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16" h="35">
                        <a:moveTo>
                          <a:pt x="8" y="0"/>
                        </a:moveTo>
                        <a:cubicBezTo>
                          <a:pt x="3" y="0"/>
                          <a:pt x="0" y="4"/>
                          <a:pt x="1" y="9"/>
                        </a:cubicBezTo>
                        <a:cubicBezTo>
                          <a:pt x="8" y="35"/>
                          <a:pt x="8" y="35"/>
                          <a:pt x="8" y="35"/>
                        </a:cubicBezTo>
                        <a:cubicBezTo>
                          <a:pt x="8" y="35"/>
                          <a:pt x="8" y="35"/>
                          <a:pt x="8" y="35"/>
                        </a:cubicBezTo>
                        <a:cubicBezTo>
                          <a:pt x="15" y="9"/>
                          <a:pt x="15" y="9"/>
                          <a:pt x="15" y="9"/>
                        </a:cubicBezTo>
                        <a:cubicBezTo>
                          <a:pt x="16" y="4"/>
                          <a:pt x="13" y="0"/>
                          <a:pt x="8" y="0"/>
                        </a:cubicBezTo>
                      </a:path>
                    </a:pathLst>
                  </a:custGeom>
                  <a:solidFill>
                    <a:schemeClr val="accent2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8" name="Freeform 73">
                    <a:extLst>
                      <a:ext uri="{FF2B5EF4-FFF2-40B4-BE49-F238E27FC236}">
                        <a16:creationId xmlns:a16="http://schemas.microsoft.com/office/drawing/2014/main" id="{ED218EAF-D84D-4D58-9310-B520583ED9E4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337675" y="3482975"/>
                    <a:ext cx="242888" cy="242888"/>
                  </a:xfrm>
                  <a:custGeom>
                    <a:avLst/>
                    <a:gdLst>
                      <a:gd name="T0" fmla="*/ 4 w 29"/>
                      <a:gd name="T1" fmla="*/ 4 h 29"/>
                      <a:gd name="T2" fmla="*/ 5 w 29"/>
                      <a:gd name="T3" fmla="*/ 15 h 29"/>
                      <a:gd name="T4" fmla="*/ 29 w 29"/>
                      <a:gd name="T5" fmla="*/ 29 h 29"/>
                      <a:gd name="T6" fmla="*/ 29 w 29"/>
                      <a:gd name="T7" fmla="*/ 29 h 29"/>
                      <a:gd name="T8" fmla="*/ 16 w 29"/>
                      <a:gd name="T9" fmla="*/ 5 h 29"/>
                      <a:gd name="T10" fmla="*/ 4 w 29"/>
                      <a:gd name="T11" fmla="*/ 4 h 29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29" h="29">
                        <a:moveTo>
                          <a:pt x="4" y="4"/>
                        </a:moveTo>
                        <a:cubicBezTo>
                          <a:pt x="0" y="7"/>
                          <a:pt x="1" y="13"/>
                          <a:pt x="5" y="15"/>
                        </a:cubicBezTo>
                        <a:cubicBezTo>
                          <a:pt x="29" y="29"/>
                          <a:pt x="29" y="29"/>
                          <a:pt x="29" y="29"/>
                        </a:cubicBezTo>
                        <a:cubicBezTo>
                          <a:pt x="29" y="29"/>
                          <a:pt x="29" y="29"/>
                          <a:pt x="29" y="29"/>
                        </a:cubicBezTo>
                        <a:cubicBezTo>
                          <a:pt x="16" y="5"/>
                          <a:pt x="16" y="5"/>
                          <a:pt x="16" y="5"/>
                        </a:cubicBezTo>
                        <a:cubicBezTo>
                          <a:pt x="13" y="1"/>
                          <a:pt x="7" y="0"/>
                          <a:pt x="4" y="4"/>
                        </a:cubicBezTo>
                      </a:path>
                    </a:pathLst>
                  </a:custGeom>
                  <a:solidFill>
                    <a:schemeClr val="accent2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9" name="Freeform 74">
                    <a:extLst>
                      <a:ext uri="{FF2B5EF4-FFF2-40B4-BE49-F238E27FC236}">
                        <a16:creationId xmlns:a16="http://schemas.microsoft.com/office/drawing/2014/main" id="{8BB1564E-23FE-4583-B9DF-6025747C08FF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286875" y="3651250"/>
                    <a:ext cx="293688" cy="133350"/>
                  </a:xfrm>
                  <a:custGeom>
                    <a:avLst/>
                    <a:gdLst>
                      <a:gd name="T0" fmla="*/ 0 w 35"/>
                      <a:gd name="T1" fmla="*/ 8 h 16"/>
                      <a:gd name="T2" fmla="*/ 9 w 35"/>
                      <a:gd name="T3" fmla="*/ 15 h 16"/>
                      <a:gd name="T4" fmla="*/ 35 w 35"/>
                      <a:gd name="T5" fmla="*/ 8 h 16"/>
                      <a:gd name="T6" fmla="*/ 35 w 35"/>
                      <a:gd name="T7" fmla="*/ 8 h 16"/>
                      <a:gd name="T8" fmla="*/ 9 w 35"/>
                      <a:gd name="T9" fmla="*/ 1 h 16"/>
                      <a:gd name="T10" fmla="*/ 0 w 35"/>
                      <a:gd name="T11" fmla="*/ 8 h 1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35" h="16">
                        <a:moveTo>
                          <a:pt x="0" y="8"/>
                        </a:moveTo>
                        <a:cubicBezTo>
                          <a:pt x="0" y="13"/>
                          <a:pt x="4" y="16"/>
                          <a:pt x="9" y="15"/>
                        </a:cubicBezTo>
                        <a:cubicBezTo>
                          <a:pt x="35" y="8"/>
                          <a:pt x="35" y="8"/>
                          <a:pt x="35" y="8"/>
                        </a:cubicBezTo>
                        <a:cubicBezTo>
                          <a:pt x="35" y="8"/>
                          <a:pt x="35" y="8"/>
                          <a:pt x="35" y="8"/>
                        </a:cubicBezTo>
                        <a:cubicBezTo>
                          <a:pt x="9" y="1"/>
                          <a:pt x="9" y="1"/>
                          <a:pt x="9" y="1"/>
                        </a:cubicBezTo>
                        <a:cubicBezTo>
                          <a:pt x="4" y="0"/>
                          <a:pt x="0" y="3"/>
                          <a:pt x="0" y="8"/>
                        </a:cubicBezTo>
                      </a:path>
                    </a:pathLst>
                  </a:custGeom>
                  <a:solidFill>
                    <a:schemeClr val="accent2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" name="Freeform 75">
                    <a:extLst>
                      <a:ext uri="{FF2B5EF4-FFF2-40B4-BE49-F238E27FC236}">
                        <a16:creationId xmlns:a16="http://schemas.microsoft.com/office/drawing/2014/main" id="{E6C66679-E9F4-4BAD-85B7-191AD1335342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337675" y="3709988"/>
                    <a:ext cx="242888" cy="242888"/>
                  </a:xfrm>
                  <a:custGeom>
                    <a:avLst/>
                    <a:gdLst>
                      <a:gd name="T0" fmla="*/ 4 w 29"/>
                      <a:gd name="T1" fmla="*/ 25 h 29"/>
                      <a:gd name="T2" fmla="*/ 16 w 29"/>
                      <a:gd name="T3" fmla="*/ 24 h 29"/>
                      <a:gd name="T4" fmla="*/ 29 w 29"/>
                      <a:gd name="T5" fmla="*/ 0 h 29"/>
                      <a:gd name="T6" fmla="*/ 29 w 29"/>
                      <a:gd name="T7" fmla="*/ 0 h 29"/>
                      <a:gd name="T8" fmla="*/ 5 w 29"/>
                      <a:gd name="T9" fmla="*/ 13 h 29"/>
                      <a:gd name="T10" fmla="*/ 4 w 29"/>
                      <a:gd name="T11" fmla="*/ 25 h 29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29" h="29">
                        <a:moveTo>
                          <a:pt x="4" y="25"/>
                        </a:moveTo>
                        <a:cubicBezTo>
                          <a:pt x="7" y="29"/>
                          <a:pt x="13" y="28"/>
                          <a:pt x="16" y="24"/>
                        </a:cubicBezTo>
                        <a:cubicBezTo>
                          <a:pt x="29" y="0"/>
                          <a:pt x="29" y="0"/>
                          <a:pt x="29" y="0"/>
                        </a:cubicBezTo>
                        <a:cubicBezTo>
                          <a:pt x="29" y="0"/>
                          <a:pt x="29" y="0"/>
                          <a:pt x="29" y="0"/>
                        </a:cubicBezTo>
                        <a:cubicBezTo>
                          <a:pt x="5" y="13"/>
                          <a:pt x="5" y="13"/>
                          <a:pt x="5" y="13"/>
                        </a:cubicBezTo>
                        <a:cubicBezTo>
                          <a:pt x="1" y="16"/>
                          <a:pt x="0" y="22"/>
                          <a:pt x="4" y="25"/>
                        </a:cubicBezTo>
                      </a:path>
                    </a:pathLst>
                  </a:custGeom>
                  <a:solidFill>
                    <a:schemeClr val="accent2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1" name="Oval 76">
                    <a:extLst>
                      <a:ext uri="{FF2B5EF4-FFF2-40B4-BE49-F238E27FC236}">
                        <a16:creationId xmlns:a16="http://schemas.microsoft.com/office/drawing/2014/main" id="{87FEFB17-91CD-4678-82D3-377E73DEA7EE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9388475" y="3533775"/>
                    <a:ext cx="366713" cy="368300"/>
                  </a:xfrm>
                  <a:prstGeom prst="ellipse">
                    <a:avLst/>
                  </a:pr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cxnSp>
              <p:nvCxnSpPr>
                <p:cNvPr id="46" name="Straight Connector 45">
                  <a:extLst>
                    <a:ext uri="{FF2B5EF4-FFF2-40B4-BE49-F238E27FC236}">
                      <a16:creationId xmlns:a16="http://schemas.microsoft.com/office/drawing/2014/main" id="{F52F2DAF-9611-4244-AD7B-88BB19E15F6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8914606" y="3479800"/>
                  <a:ext cx="0" cy="557213"/>
                </a:xfrm>
                <a:prstGeom prst="line">
                  <a:avLst/>
                </a:prstGeom>
                <a:ln w="28575">
                  <a:solidFill>
                    <a:schemeClr val="bg1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47" name="Group 46">
                  <a:extLst>
                    <a:ext uri="{FF2B5EF4-FFF2-40B4-BE49-F238E27FC236}">
                      <a16:creationId xmlns:a16="http://schemas.microsoft.com/office/drawing/2014/main" id="{82A21225-990F-468D-ABAF-868A16026513}"/>
                    </a:ext>
                  </a:extLst>
                </p:cNvPr>
                <p:cNvGrpSpPr/>
                <p:nvPr/>
              </p:nvGrpSpPr>
              <p:grpSpPr>
                <a:xfrm>
                  <a:off x="7487402" y="3376228"/>
                  <a:ext cx="1250449" cy="700856"/>
                  <a:chOff x="9519152" y="3025166"/>
                  <a:chExt cx="1250449" cy="700856"/>
                </a:xfrm>
              </p:grpSpPr>
              <p:sp>
                <p:nvSpPr>
                  <p:cNvPr id="51" name="TextBox 50">
                    <a:extLst>
                      <a:ext uri="{FF2B5EF4-FFF2-40B4-BE49-F238E27FC236}">
                        <a16:creationId xmlns:a16="http://schemas.microsoft.com/office/drawing/2014/main" id="{604F2994-F8DF-4F07-A9D6-9F6C69520780}"/>
                      </a:ext>
                    </a:extLst>
                  </p:cNvPr>
                  <p:cNvSpPr txBox="1"/>
                  <p:nvPr/>
                </p:nvSpPr>
                <p:spPr>
                  <a:xfrm>
                    <a:off x="9519152" y="3025166"/>
                    <a:ext cx="1004136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US" sz="2000" dirty="0">
                        <a:solidFill>
                          <a:schemeClr val="accent3"/>
                        </a:solidFill>
                        <a:latin typeface="Open Sans Extrabold" panose="020B0906030804020204" pitchFamily="34" charset="0"/>
                        <a:ea typeface="Open Sans Extrabold" panose="020B0906030804020204" pitchFamily="34" charset="0"/>
                        <a:cs typeface="Open Sans Extrabold" panose="020B0906030804020204" pitchFamily="34" charset="0"/>
                      </a:rPr>
                      <a:t>37.5K</a:t>
                    </a:r>
                  </a:p>
                </p:txBody>
              </p:sp>
              <p:sp>
                <p:nvSpPr>
                  <p:cNvPr id="52" name="TextBox 51">
                    <a:extLst>
                      <a:ext uri="{FF2B5EF4-FFF2-40B4-BE49-F238E27FC236}">
                        <a16:creationId xmlns:a16="http://schemas.microsoft.com/office/drawing/2014/main" id="{515F68C0-D313-4850-BD21-B05EEDE9D239}"/>
                      </a:ext>
                    </a:extLst>
                  </p:cNvPr>
                  <p:cNvSpPr txBox="1"/>
                  <p:nvPr/>
                </p:nvSpPr>
                <p:spPr>
                  <a:xfrm>
                    <a:off x="9519153" y="3325912"/>
                    <a:ext cx="1250448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>
                      <a:lnSpc>
                        <a:spcPts val="1200"/>
                      </a:lnSpc>
                    </a:pPr>
                    <a:r>
                      <a:rPr lang="en-US" sz="900" dirty="0">
                        <a:solidFill>
                          <a:schemeClr val="bg1"/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Contrary to popular belief, Lorem Ipsum</a:t>
                    </a:r>
                  </a:p>
                </p:txBody>
              </p:sp>
            </p:grpSp>
            <p:grpSp>
              <p:nvGrpSpPr>
                <p:cNvPr id="48" name="Group 47">
                  <a:extLst>
                    <a:ext uri="{FF2B5EF4-FFF2-40B4-BE49-F238E27FC236}">
                      <a16:creationId xmlns:a16="http://schemas.microsoft.com/office/drawing/2014/main" id="{C2B2C19E-C83C-49D1-8E27-C03387697A98}"/>
                    </a:ext>
                  </a:extLst>
                </p:cNvPr>
                <p:cNvGrpSpPr/>
                <p:nvPr/>
              </p:nvGrpSpPr>
              <p:grpSpPr>
                <a:xfrm>
                  <a:off x="9964445" y="3376228"/>
                  <a:ext cx="1250449" cy="700856"/>
                  <a:chOff x="9519152" y="3025166"/>
                  <a:chExt cx="1250449" cy="700856"/>
                </a:xfrm>
              </p:grpSpPr>
              <p:sp>
                <p:nvSpPr>
                  <p:cNvPr id="49" name="TextBox 48">
                    <a:extLst>
                      <a:ext uri="{FF2B5EF4-FFF2-40B4-BE49-F238E27FC236}">
                        <a16:creationId xmlns:a16="http://schemas.microsoft.com/office/drawing/2014/main" id="{37B213E0-EFAF-41C9-AFB4-CEFDDF1928C2}"/>
                      </a:ext>
                    </a:extLst>
                  </p:cNvPr>
                  <p:cNvSpPr txBox="1"/>
                  <p:nvPr/>
                </p:nvSpPr>
                <p:spPr>
                  <a:xfrm>
                    <a:off x="9519152" y="3025166"/>
                    <a:ext cx="1073694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US" sz="2000" dirty="0">
                        <a:solidFill>
                          <a:schemeClr val="accent3"/>
                        </a:solidFill>
                        <a:latin typeface="Open Sans Extrabold" panose="020B0906030804020204" pitchFamily="34" charset="0"/>
                        <a:ea typeface="Open Sans Extrabold" panose="020B0906030804020204" pitchFamily="34" charset="0"/>
                        <a:cs typeface="Open Sans Extrabold" panose="020B0906030804020204" pitchFamily="34" charset="0"/>
                      </a:rPr>
                      <a:t>300.8K</a:t>
                    </a:r>
                  </a:p>
                </p:txBody>
              </p:sp>
              <p:sp>
                <p:nvSpPr>
                  <p:cNvPr id="50" name="TextBox 49">
                    <a:extLst>
                      <a:ext uri="{FF2B5EF4-FFF2-40B4-BE49-F238E27FC236}">
                        <a16:creationId xmlns:a16="http://schemas.microsoft.com/office/drawing/2014/main" id="{4E1CB7D5-BD26-4C23-B5FD-B127C7D7FB0C}"/>
                      </a:ext>
                    </a:extLst>
                  </p:cNvPr>
                  <p:cNvSpPr txBox="1"/>
                  <p:nvPr/>
                </p:nvSpPr>
                <p:spPr>
                  <a:xfrm>
                    <a:off x="9519153" y="3325912"/>
                    <a:ext cx="1250448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>
                      <a:lnSpc>
                        <a:spcPts val="1200"/>
                      </a:lnSpc>
                    </a:pPr>
                    <a:r>
                      <a:rPr lang="en-US" sz="900" dirty="0">
                        <a:solidFill>
                          <a:schemeClr val="bg1"/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Contrary to popular belief, Lorem Ipsum</a:t>
                    </a:r>
                  </a:p>
                </p:txBody>
              </p:sp>
            </p:grpSp>
          </p:grpSp>
        </p:grp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4EF6DA7E-E8A2-4221-8D56-B246936F4E6A}"/>
                </a:ext>
              </a:extLst>
            </p:cNvPr>
            <p:cNvSpPr txBox="1"/>
            <p:nvPr/>
          </p:nvSpPr>
          <p:spPr>
            <a:xfrm>
              <a:off x="5828902" y="1877778"/>
              <a:ext cx="4219575" cy="73353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4000" b="1" dirty="0">
                  <a:solidFill>
                    <a:schemeClr val="accent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CREATIVE PAGE</a:t>
              </a:r>
            </a:p>
            <a:p>
              <a:pPr>
                <a:lnSpc>
                  <a:spcPts val="2500"/>
                </a:lnSpc>
              </a:pPr>
              <a:r>
                <a:rPr lang="en-US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INFOGRAPHIC SLIDES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81745148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AC570C41-DE5D-4D5C-B82D-44B5F63830F4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6429BB71-142A-4667-B2B3-91AE7160BB2F}"/>
              </a:ext>
            </a:extLst>
          </p:cNvPr>
          <p:cNvGrpSpPr/>
          <p:nvPr/>
        </p:nvGrpSpPr>
        <p:grpSpPr>
          <a:xfrm>
            <a:off x="1054840" y="982663"/>
            <a:ext cx="10082320" cy="4892675"/>
            <a:chOff x="1162051" y="982663"/>
            <a:chExt cx="10082320" cy="4892675"/>
          </a:xfrm>
        </p:grpSpPr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07600437-666A-4BB7-A491-96A44055104B}"/>
                </a:ext>
              </a:extLst>
            </p:cNvPr>
            <p:cNvGrpSpPr/>
            <p:nvPr/>
          </p:nvGrpSpPr>
          <p:grpSpPr>
            <a:xfrm>
              <a:off x="1162051" y="982663"/>
              <a:ext cx="5481638" cy="4892675"/>
              <a:chOff x="5143501" y="935038"/>
              <a:chExt cx="5481638" cy="4892675"/>
            </a:xfrm>
          </p:grpSpPr>
          <p:sp>
            <p:nvSpPr>
              <p:cNvPr id="34" name="Freeform 5">
                <a:extLst>
                  <a:ext uri="{FF2B5EF4-FFF2-40B4-BE49-F238E27FC236}">
                    <a16:creationId xmlns:a16="http://schemas.microsoft.com/office/drawing/2014/main" id="{3EA2651D-6636-4B51-9541-7FF3F7B483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43501" y="1741488"/>
                <a:ext cx="1330066" cy="2808287"/>
              </a:xfrm>
              <a:custGeom>
                <a:avLst/>
                <a:gdLst>
                  <a:gd name="T0" fmla="*/ 0 w 783"/>
                  <a:gd name="T1" fmla="*/ 300 h 1769"/>
                  <a:gd name="T2" fmla="*/ 0 w 783"/>
                  <a:gd name="T3" fmla="*/ 1769 h 1769"/>
                  <a:gd name="T4" fmla="*/ 393 w 783"/>
                  <a:gd name="T5" fmla="*/ 1469 h 1769"/>
                  <a:gd name="T6" fmla="*/ 783 w 783"/>
                  <a:gd name="T7" fmla="*/ 1769 h 1769"/>
                  <a:gd name="T8" fmla="*/ 783 w 783"/>
                  <a:gd name="T9" fmla="*/ 300 h 1769"/>
                  <a:gd name="T10" fmla="*/ 393 w 783"/>
                  <a:gd name="T11" fmla="*/ 0 h 1769"/>
                  <a:gd name="T12" fmla="*/ 0 w 783"/>
                  <a:gd name="T13" fmla="*/ 300 h 17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83" h="1769">
                    <a:moveTo>
                      <a:pt x="0" y="300"/>
                    </a:moveTo>
                    <a:lnTo>
                      <a:pt x="0" y="1769"/>
                    </a:lnTo>
                    <a:lnTo>
                      <a:pt x="393" y="1469"/>
                    </a:lnTo>
                    <a:lnTo>
                      <a:pt x="783" y="1769"/>
                    </a:lnTo>
                    <a:lnTo>
                      <a:pt x="783" y="300"/>
                    </a:lnTo>
                    <a:lnTo>
                      <a:pt x="393" y="0"/>
                    </a:lnTo>
                    <a:lnTo>
                      <a:pt x="0" y="300"/>
                    </a:ln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  <a:alpha val="52000"/>
                    </a:schemeClr>
                  </a:gs>
                </a:gsLst>
                <a:lin ang="1620000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" name="Freeform 6">
                <a:extLst>
                  <a:ext uri="{FF2B5EF4-FFF2-40B4-BE49-F238E27FC236}">
                    <a16:creationId xmlns:a16="http://schemas.microsoft.com/office/drawing/2014/main" id="{DC3BE28B-15F0-45BD-82D0-4F6CB674D90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29623" y="1306513"/>
                <a:ext cx="1326669" cy="3243262"/>
              </a:xfrm>
              <a:custGeom>
                <a:avLst/>
                <a:gdLst>
                  <a:gd name="T0" fmla="*/ 0 w 781"/>
                  <a:gd name="T1" fmla="*/ 300 h 2043"/>
                  <a:gd name="T2" fmla="*/ 0 w 781"/>
                  <a:gd name="T3" fmla="*/ 2043 h 2043"/>
                  <a:gd name="T4" fmla="*/ 390 w 781"/>
                  <a:gd name="T5" fmla="*/ 1743 h 2043"/>
                  <a:gd name="T6" fmla="*/ 781 w 781"/>
                  <a:gd name="T7" fmla="*/ 2043 h 2043"/>
                  <a:gd name="T8" fmla="*/ 781 w 781"/>
                  <a:gd name="T9" fmla="*/ 300 h 2043"/>
                  <a:gd name="T10" fmla="*/ 390 w 781"/>
                  <a:gd name="T11" fmla="*/ 0 h 2043"/>
                  <a:gd name="T12" fmla="*/ 0 w 781"/>
                  <a:gd name="T13" fmla="*/ 300 h 20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81" h="2043">
                    <a:moveTo>
                      <a:pt x="0" y="300"/>
                    </a:moveTo>
                    <a:lnTo>
                      <a:pt x="0" y="2043"/>
                    </a:lnTo>
                    <a:lnTo>
                      <a:pt x="390" y="1743"/>
                    </a:lnTo>
                    <a:lnTo>
                      <a:pt x="781" y="2043"/>
                    </a:lnTo>
                    <a:lnTo>
                      <a:pt x="781" y="300"/>
                    </a:lnTo>
                    <a:lnTo>
                      <a:pt x="390" y="0"/>
                    </a:lnTo>
                    <a:lnTo>
                      <a:pt x="0" y="30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tx1">
                      <a:lumMod val="50000"/>
                      <a:lumOff val="50000"/>
                      <a:alpha val="62000"/>
                    </a:schemeClr>
                  </a:gs>
                  <a:gs pos="100000">
                    <a:schemeClr val="tx1">
                      <a:lumMod val="65000"/>
                      <a:lumOff val="35000"/>
                    </a:schemeClr>
                  </a:gs>
                </a:gsLst>
                <a:path path="circle">
                  <a:fillToRect l="50000" t="-80000" r="50000" b="180000"/>
                </a:path>
                <a:tileRect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Freeform 7">
                <a:extLst>
                  <a:ext uri="{FF2B5EF4-FFF2-40B4-BE49-F238E27FC236}">
                    <a16:creationId xmlns:a16="http://schemas.microsoft.com/office/drawing/2014/main" id="{BB03C010-E345-4C0B-A0A3-E0912CB21B6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912348" y="935038"/>
                <a:ext cx="1330066" cy="3614737"/>
              </a:xfrm>
              <a:custGeom>
                <a:avLst/>
                <a:gdLst>
                  <a:gd name="T0" fmla="*/ 0 w 783"/>
                  <a:gd name="T1" fmla="*/ 303 h 2277"/>
                  <a:gd name="T2" fmla="*/ 0 w 783"/>
                  <a:gd name="T3" fmla="*/ 2277 h 2277"/>
                  <a:gd name="T4" fmla="*/ 390 w 783"/>
                  <a:gd name="T5" fmla="*/ 1977 h 2277"/>
                  <a:gd name="T6" fmla="*/ 783 w 783"/>
                  <a:gd name="T7" fmla="*/ 2277 h 2277"/>
                  <a:gd name="T8" fmla="*/ 783 w 783"/>
                  <a:gd name="T9" fmla="*/ 303 h 2277"/>
                  <a:gd name="T10" fmla="*/ 390 w 783"/>
                  <a:gd name="T11" fmla="*/ 0 h 2277"/>
                  <a:gd name="T12" fmla="*/ 0 w 783"/>
                  <a:gd name="T13" fmla="*/ 303 h 22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83" h="2277">
                    <a:moveTo>
                      <a:pt x="0" y="303"/>
                    </a:moveTo>
                    <a:lnTo>
                      <a:pt x="0" y="2277"/>
                    </a:lnTo>
                    <a:lnTo>
                      <a:pt x="390" y="1977"/>
                    </a:lnTo>
                    <a:lnTo>
                      <a:pt x="783" y="2277"/>
                    </a:lnTo>
                    <a:lnTo>
                      <a:pt x="783" y="303"/>
                    </a:lnTo>
                    <a:lnTo>
                      <a:pt x="390" y="0"/>
                    </a:lnTo>
                    <a:lnTo>
                      <a:pt x="0" y="303"/>
                    </a:lnTo>
                    <a:close/>
                  </a:path>
                </a:pathLst>
              </a:custGeom>
              <a:gradFill>
                <a:gsLst>
                  <a:gs pos="0">
                    <a:schemeClr val="accent3">
                      <a:lumMod val="60000"/>
                      <a:lumOff val="40000"/>
                      <a:alpha val="53000"/>
                    </a:schemeClr>
                  </a:gs>
                  <a:gs pos="100000">
                    <a:schemeClr val="accent3">
                      <a:lumMod val="75000"/>
                    </a:schemeClr>
                  </a:gs>
                </a:gsLst>
                <a:path path="circle">
                  <a:fillToRect l="50000" t="-80000" r="50000" b="180000"/>
                </a:path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8">
                <a:extLst>
                  <a:ext uri="{FF2B5EF4-FFF2-40B4-BE49-F238E27FC236}">
                    <a16:creationId xmlns:a16="http://schemas.microsoft.com/office/drawing/2014/main" id="{BB468F96-FADE-42CF-9420-BE66421253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93375" y="2151063"/>
                <a:ext cx="1331764" cy="2398712"/>
              </a:xfrm>
              <a:custGeom>
                <a:avLst/>
                <a:gdLst>
                  <a:gd name="T0" fmla="*/ 394 w 784"/>
                  <a:gd name="T1" fmla="*/ 0 h 1511"/>
                  <a:gd name="T2" fmla="*/ 0 w 784"/>
                  <a:gd name="T3" fmla="*/ 300 h 1511"/>
                  <a:gd name="T4" fmla="*/ 0 w 784"/>
                  <a:gd name="T5" fmla="*/ 1511 h 1511"/>
                  <a:gd name="T6" fmla="*/ 394 w 784"/>
                  <a:gd name="T7" fmla="*/ 1211 h 1511"/>
                  <a:gd name="T8" fmla="*/ 784 w 784"/>
                  <a:gd name="T9" fmla="*/ 1511 h 1511"/>
                  <a:gd name="T10" fmla="*/ 784 w 784"/>
                  <a:gd name="T11" fmla="*/ 300 h 1511"/>
                  <a:gd name="T12" fmla="*/ 394 w 784"/>
                  <a:gd name="T13" fmla="*/ 0 h 1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84" h="1511">
                    <a:moveTo>
                      <a:pt x="394" y="0"/>
                    </a:moveTo>
                    <a:lnTo>
                      <a:pt x="0" y="300"/>
                    </a:lnTo>
                    <a:lnTo>
                      <a:pt x="0" y="1511"/>
                    </a:lnTo>
                    <a:lnTo>
                      <a:pt x="394" y="1211"/>
                    </a:lnTo>
                    <a:lnTo>
                      <a:pt x="784" y="1511"/>
                    </a:lnTo>
                    <a:lnTo>
                      <a:pt x="784" y="300"/>
                    </a:lnTo>
                    <a:lnTo>
                      <a:pt x="394" y="0"/>
                    </a:lnTo>
                    <a:close/>
                  </a:path>
                </a:pathLst>
              </a:custGeom>
              <a:gradFill>
                <a:gsLst>
                  <a:gs pos="0">
                    <a:schemeClr val="accent1">
                      <a:lumMod val="60000"/>
                      <a:lumOff val="40000"/>
                    </a:schemeClr>
                  </a:gs>
                  <a:gs pos="100000">
                    <a:schemeClr val="accent1"/>
                  </a:gs>
                </a:gsLst>
                <a:path path="circle">
                  <a:fillToRect l="50000" t="-80000" r="50000" b="180000"/>
                </a:path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" name="Freeform 9">
                <a:extLst>
                  <a:ext uri="{FF2B5EF4-FFF2-40B4-BE49-F238E27FC236}">
                    <a16:creationId xmlns:a16="http://schemas.microsoft.com/office/drawing/2014/main" id="{328202A9-45D1-489B-952C-496AB5E05C9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43501" y="4146550"/>
                <a:ext cx="1330066" cy="1350962"/>
              </a:xfrm>
              <a:custGeom>
                <a:avLst/>
                <a:gdLst>
                  <a:gd name="T0" fmla="*/ 0 w 783"/>
                  <a:gd name="T1" fmla="*/ 300 h 851"/>
                  <a:gd name="T2" fmla="*/ 0 w 783"/>
                  <a:gd name="T3" fmla="*/ 851 h 851"/>
                  <a:gd name="T4" fmla="*/ 783 w 783"/>
                  <a:gd name="T5" fmla="*/ 851 h 851"/>
                  <a:gd name="T6" fmla="*/ 783 w 783"/>
                  <a:gd name="T7" fmla="*/ 300 h 851"/>
                  <a:gd name="T8" fmla="*/ 393 w 783"/>
                  <a:gd name="T9" fmla="*/ 0 h 851"/>
                  <a:gd name="T10" fmla="*/ 0 w 783"/>
                  <a:gd name="T11" fmla="*/ 30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851">
                    <a:moveTo>
                      <a:pt x="0" y="300"/>
                    </a:moveTo>
                    <a:lnTo>
                      <a:pt x="0" y="851"/>
                    </a:lnTo>
                    <a:lnTo>
                      <a:pt x="783" y="851"/>
                    </a:lnTo>
                    <a:lnTo>
                      <a:pt x="783" y="300"/>
                    </a:lnTo>
                    <a:lnTo>
                      <a:pt x="393" y="0"/>
                    </a:lnTo>
                    <a:lnTo>
                      <a:pt x="0" y="300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10">
                <a:extLst>
                  <a:ext uri="{FF2B5EF4-FFF2-40B4-BE49-F238E27FC236}">
                    <a16:creationId xmlns:a16="http://schemas.microsoft.com/office/drawing/2014/main" id="{F846305E-3697-4B09-BE1B-28E669DFB3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43501" y="4146550"/>
                <a:ext cx="1330066" cy="1350962"/>
              </a:xfrm>
              <a:custGeom>
                <a:avLst/>
                <a:gdLst>
                  <a:gd name="T0" fmla="*/ 0 w 783"/>
                  <a:gd name="T1" fmla="*/ 300 h 851"/>
                  <a:gd name="T2" fmla="*/ 0 w 783"/>
                  <a:gd name="T3" fmla="*/ 851 h 851"/>
                  <a:gd name="T4" fmla="*/ 783 w 783"/>
                  <a:gd name="T5" fmla="*/ 851 h 851"/>
                  <a:gd name="T6" fmla="*/ 783 w 783"/>
                  <a:gd name="T7" fmla="*/ 300 h 851"/>
                  <a:gd name="T8" fmla="*/ 393 w 783"/>
                  <a:gd name="T9" fmla="*/ 0 h 851"/>
                  <a:gd name="T10" fmla="*/ 0 w 783"/>
                  <a:gd name="T11" fmla="*/ 30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851">
                    <a:moveTo>
                      <a:pt x="0" y="300"/>
                    </a:moveTo>
                    <a:lnTo>
                      <a:pt x="0" y="851"/>
                    </a:lnTo>
                    <a:lnTo>
                      <a:pt x="783" y="851"/>
                    </a:lnTo>
                    <a:lnTo>
                      <a:pt x="783" y="300"/>
                    </a:lnTo>
                    <a:lnTo>
                      <a:pt x="393" y="0"/>
                    </a:lnTo>
                    <a:lnTo>
                      <a:pt x="0" y="30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Freeform 11">
                <a:extLst>
                  <a:ext uri="{FF2B5EF4-FFF2-40B4-BE49-F238E27FC236}">
                    <a16:creationId xmlns:a16="http://schemas.microsoft.com/office/drawing/2014/main" id="{CC4A2BE6-D185-4F59-ABF1-502D537B0F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29623" y="4146550"/>
                <a:ext cx="1326669" cy="1350962"/>
              </a:xfrm>
              <a:custGeom>
                <a:avLst/>
                <a:gdLst>
                  <a:gd name="T0" fmla="*/ 0 w 781"/>
                  <a:gd name="T1" fmla="*/ 300 h 851"/>
                  <a:gd name="T2" fmla="*/ 0 w 781"/>
                  <a:gd name="T3" fmla="*/ 851 h 851"/>
                  <a:gd name="T4" fmla="*/ 781 w 781"/>
                  <a:gd name="T5" fmla="*/ 851 h 851"/>
                  <a:gd name="T6" fmla="*/ 781 w 781"/>
                  <a:gd name="T7" fmla="*/ 300 h 851"/>
                  <a:gd name="T8" fmla="*/ 390 w 781"/>
                  <a:gd name="T9" fmla="*/ 0 h 851"/>
                  <a:gd name="T10" fmla="*/ 0 w 781"/>
                  <a:gd name="T11" fmla="*/ 30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1" h="851">
                    <a:moveTo>
                      <a:pt x="0" y="300"/>
                    </a:moveTo>
                    <a:lnTo>
                      <a:pt x="0" y="851"/>
                    </a:lnTo>
                    <a:lnTo>
                      <a:pt x="781" y="851"/>
                    </a:lnTo>
                    <a:lnTo>
                      <a:pt x="781" y="300"/>
                    </a:lnTo>
                    <a:lnTo>
                      <a:pt x="390" y="0"/>
                    </a:lnTo>
                    <a:lnTo>
                      <a:pt x="0" y="300"/>
                    </a:ln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12">
                <a:extLst>
                  <a:ext uri="{FF2B5EF4-FFF2-40B4-BE49-F238E27FC236}">
                    <a16:creationId xmlns:a16="http://schemas.microsoft.com/office/drawing/2014/main" id="{4D7883AD-6CE4-43E6-8387-971C3F3724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29623" y="4146550"/>
                <a:ext cx="1326669" cy="1350962"/>
              </a:xfrm>
              <a:custGeom>
                <a:avLst/>
                <a:gdLst>
                  <a:gd name="T0" fmla="*/ 0 w 781"/>
                  <a:gd name="T1" fmla="*/ 300 h 851"/>
                  <a:gd name="T2" fmla="*/ 0 w 781"/>
                  <a:gd name="T3" fmla="*/ 851 h 851"/>
                  <a:gd name="T4" fmla="*/ 781 w 781"/>
                  <a:gd name="T5" fmla="*/ 851 h 851"/>
                  <a:gd name="T6" fmla="*/ 781 w 781"/>
                  <a:gd name="T7" fmla="*/ 300 h 851"/>
                  <a:gd name="T8" fmla="*/ 390 w 781"/>
                  <a:gd name="T9" fmla="*/ 0 h 851"/>
                  <a:gd name="T10" fmla="*/ 0 w 781"/>
                  <a:gd name="T11" fmla="*/ 30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1" h="851">
                    <a:moveTo>
                      <a:pt x="0" y="300"/>
                    </a:moveTo>
                    <a:lnTo>
                      <a:pt x="0" y="851"/>
                    </a:lnTo>
                    <a:lnTo>
                      <a:pt x="781" y="851"/>
                    </a:lnTo>
                    <a:lnTo>
                      <a:pt x="781" y="300"/>
                    </a:lnTo>
                    <a:lnTo>
                      <a:pt x="390" y="0"/>
                    </a:lnTo>
                    <a:lnTo>
                      <a:pt x="0" y="30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13">
                <a:extLst>
                  <a:ext uri="{FF2B5EF4-FFF2-40B4-BE49-F238E27FC236}">
                    <a16:creationId xmlns:a16="http://schemas.microsoft.com/office/drawing/2014/main" id="{B7F677C2-1D34-47E2-A144-1BB79C6310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912348" y="4146550"/>
                <a:ext cx="1330066" cy="1350962"/>
              </a:xfrm>
              <a:custGeom>
                <a:avLst/>
                <a:gdLst>
                  <a:gd name="T0" fmla="*/ 0 w 783"/>
                  <a:gd name="T1" fmla="*/ 300 h 851"/>
                  <a:gd name="T2" fmla="*/ 0 w 783"/>
                  <a:gd name="T3" fmla="*/ 851 h 851"/>
                  <a:gd name="T4" fmla="*/ 783 w 783"/>
                  <a:gd name="T5" fmla="*/ 851 h 851"/>
                  <a:gd name="T6" fmla="*/ 783 w 783"/>
                  <a:gd name="T7" fmla="*/ 300 h 851"/>
                  <a:gd name="T8" fmla="*/ 390 w 783"/>
                  <a:gd name="T9" fmla="*/ 0 h 851"/>
                  <a:gd name="T10" fmla="*/ 0 w 783"/>
                  <a:gd name="T11" fmla="*/ 30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851">
                    <a:moveTo>
                      <a:pt x="0" y="300"/>
                    </a:moveTo>
                    <a:lnTo>
                      <a:pt x="0" y="851"/>
                    </a:lnTo>
                    <a:lnTo>
                      <a:pt x="783" y="851"/>
                    </a:lnTo>
                    <a:lnTo>
                      <a:pt x="783" y="300"/>
                    </a:lnTo>
                    <a:lnTo>
                      <a:pt x="390" y="0"/>
                    </a:lnTo>
                    <a:lnTo>
                      <a:pt x="0" y="30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14">
                <a:extLst>
                  <a:ext uri="{FF2B5EF4-FFF2-40B4-BE49-F238E27FC236}">
                    <a16:creationId xmlns:a16="http://schemas.microsoft.com/office/drawing/2014/main" id="{FC255B8B-2980-4EB8-94E6-0D157D68A9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912348" y="4146550"/>
                <a:ext cx="1330066" cy="1350962"/>
              </a:xfrm>
              <a:custGeom>
                <a:avLst/>
                <a:gdLst>
                  <a:gd name="T0" fmla="*/ 0 w 783"/>
                  <a:gd name="T1" fmla="*/ 300 h 851"/>
                  <a:gd name="T2" fmla="*/ 0 w 783"/>
                  <a:gd name="T3" fmla="*/ 851 h 851"/>
                  <a:gd name="T4" fmla="*/ 783 w 783"/>
                  <a:gd name="T5" fmla="*/ 851 h 851"/>
                  <a:gd name="T6" fmla="*/ 783 w 783"/>
                  <a:gd name="T7" fmla="*/ 300 h 851"/>
                  <a:gd name="T8" fmla="*/ 390 w 783"/>
                  <a:gd name="T9" fmla="*/ 0 h 851"/>
                  <a:gd name="T10" fmla="*/ 0 w 783"/>
                  <a:gd name="T11" fmla="*/ 30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851">
                    <a:moveTo>
                      <a:pt x="0" y="300"/>
                    </a:moveTo>
                    <a:lnTo>
                      <a:pt x="0" y="851"/>
                    </a:lnTo>
                    <a:lnTo>
                      <a:pt x="783" y="851"/>
                    </a:lnTo>
                    <a:lnTo>
                      <a:pt x="783" y="300"/>
                    </a:lnTo>
                    <a:lnTo>
                      <a:pt x="390" y="0"/>
                    </a:lnTo>
                    <a:lnTo>
                      <a:pt x="0" y="30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" name="Freeform 15">
                <a:extLst>
                  <a:ext uri="{FF2B5EF4-FFF2-40B4-BE49-F238E27FC236}">
                    <a16:creationId xmlns:a16="http://schemas.microsoft.com/office/drawing/2014/main" id="{229A2F34-CD07-4233-9C35-CFFA4C4C85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93375" y="4146550"/>
                <a:ext cx="1331764" cy="1350962"/>
              </a:xfrm>
              <a:custGeom>
                <a:avLst/>
                <a:gdLst>
                  <a:gd name="T0" fmla="*/ 0 w 784"/>
                  <a:gd name="T1" fmla="*/ 300 h 851"/>
                  <a:gd name="T2" fmla="*/ 0 w 784"/>
                  <a:gd name="T3" fmla="*/ 851 h 851"/>
                  <a:gd name="T4" fmla="*/ 784 w 784"/>
                  <a:gd name="T5" fmla="*/ 851 h 851"/>
                  <a:gd name="T6" fmla="*/ 784 w 784"/>
                  <a:gd name="T7" fmla="*/ 300 h 851"/>
                  <a:gd name="T8" fmla="*/ 394 w 784"/>
                  <a:gd name="T9" fmla="*/ 0 h 851"/>
                  <a:gd name="T10" fmla="*/ 0 w 784"/>
                  <a:gd name="T11" fmla="*/ 30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4" h="851">
                    <a:moveTo>
                      <a:pt x="0" y="300"/>
                    </a:moveTo>
                    <a:lnTo>
                      <a:pt x="0" y="851"/>
                    </a:lnTo>
                    <a:lnTo>
                      <a:pt x="784" y="851"/>
                    </a:lnTo>
                    <a:lnTo>
                      <a:pt x="784" y="300"/>
                    </a:lnTo>
                    <a:lnTo>
                      <a:pt x="394" y="0"/>
                    </a:lnTo>
                    <a:lnTo>
                      <a:pt x="0" y="30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" name="Freeform 16">
                <a:extLst>
                  <a:ext uri="{FF2B5EF4-FFF2-40B4-BE49-F238E27FC236}">
                    <a16:creationId xmlns:a16="http://schemas.microsoft.com/office/drawing/2014/main" id="{98186FEC-FF63-46D7-AB35-E484F7FD061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93375" y="4146550"/>
                <a:ext cx="1331764" cy="1350962"/>
              </a:xfrm>
              <a:custGeom>
                <a:avLst/>
                <a:gdLst>
                  <a:gd name="T0" fmla="*/ 0 w 784"/>
                  <a:gd name="T1" fmla="*/ 300 h 851"/>
                  <a:gd name="T2" fmla="*/ 0 w 784"/>
                  <a:gd name="T3" fmla="*/ 851 h 851"/>
                  <a:gd name="T4" fmla="*/ 784 w 784"/>
                  <a:gd name="T5" fmla="*/ 851 h 851"/>
                  <a:gd name="T6" fmla="*/ 784 w 784"/>
                  <a:gd name="T7" fmla="*/ 300 h 851"/>
                  <a:gd name="T8" fmla="*/ 394 w 784"/>
                  <a:gd name="T9" fmla="*/ 0 h 851"/>
                  <a:gd name="T10" fmla="*/ 0 w 784"/>
                  <a:gd name="T11" fmla="*/ 30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4" h="851">
                    <a:moveTo>
                      <a:pt x="0" y="300"/>
                    </a:moveTo>
                    <a:lnTo>
                      <a:pt x="0" y="851"/>
                    </a:lnTo>
                    <a:lnTo>
                      <a:pt x="784" y="851"/>
                    </a:lnTo>
                    <a:lnTo>
                      <a:pt x="784" y="300"/>
                    </a:lnTo>
                    <a:lnTo>
                      <a:pt x="394" y="0"/>
                    </a:lnTo>
                    <a:lnTo>
                      <a:pt x="0" y="30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Rectangle 45">
                <a:extLst>
                  <a:ext uri="{FF2B5EF4-FFF2-40B4-BE49-F238E27FC236}">
                    <a16:creationId xmlns:a16="http://schemas.microsoft.com/office/drawing/2014/main" id="{64BA9276-3F28-498C-BD6B-F9D23D416B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143501" y="5351463"/>
                <a:ext cx="1330066" cy="146050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Rectangle 46">
                <a:extLst>
                  <a:ext uri="{FF2B5EF4-FFF2-40B4-BE49-F238E27FC236}">
                    <a16:creationId xmlns:a16="http://schemas.microsoft.com/office/drawing/2014/main" id="{8B79B3B1-2017-43CD-949F-D703B5E3D6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143501" y="5351463"/>
                <a:ext cx="1330066" cy="1460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Rectangle 47">
                <a:extLst>
                  <a:ext uri="{FF2B5EF4-FFF2-40B4-BE49-F238E27FC236}">
                    <a16:creationId xmlns:a16="http://schemas.microsoft.com/office/drawing/2014/main" id="{6A492BA9-6077-41D8-BCF0-014C5B8A61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29623" y="5351463"/>
                <a:ext cx="1326669" cy="146050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Rectangle 48">
                <a:extLst>
                  <a:ext uri="{FF2B5EF4-FFF2-40B4-BE49-F238E27FC236}">
                    <a16:creationId xmlns:a16="http://schemas.microsoft.com/office/drawing/2014/main" id="{31C44F9C-74B1-44FA-A49D-91F9294F20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29623" y="5351463"/>
                <a:ext cx="1326669" cy="1460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Rectangle 49">
                <a:extLst>
                  <a:ext uri="{FF2B5EF4-FFF2-40B4-BE49-F238E27FC236}">
                    <a16:creationId xmlns:a16="http://schemas.microsoft.com/office/drawing/2014/main" id="{13F85832-4292-442E-A3C8-0CC838CA50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912348" y="5351463"/>
                <a:ext cx="1330066" cy="146050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Rectangle 50">
                <a:extLst>
                  <a:ext uri="{FF2B5EF4-FFF2-40B4-BE49-F238E27FC236}">
                    <a16:creationId xmlns:a16="http://schemas.microsoft.com/office/drawing/2014/main" id="{8ABC1348-9526-4D8F-B4AB-845FEFA5C0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912348" y="5351463"/>
                <a:ext cx="1330066" cy="1460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Rectangle 51">
                <a:extLst>
                  <a:ext uri="{FF2B5EF4-FFF2-40B4-BE49-F238E27FC236}">
                    <a16:creationId xmlns:a16="http://schemas.microsoft.com/office/drawing/2014/main" id="{33FB37EB-E04C-4121-A513-0814E8DE9A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293375" y="5351463"/>
                <a:ext cx="1331764" cy="146050"/>
              </a:xfrm>
              <a:prstGeom prst="rect">
                <a:avLst/>
              </a:pr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CD13AC4E-EC63-4451-8EB9-D228AAD2F0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293375" y="5351463"/>
                <a:ext cx="1331764" cy="1460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Freeform 25">
                <a:extLst>
                  <a:ext uri="{FF2B5EF4-FFF2-40B4-BE49-F238E27FC236}">
                    <a16:creationId xmlns:a16="http://schemas.microsoft.com/office/drawing/2014/main" id="{BD078B42-B969-42FD-AAFA-E6CBFE7C1F8F}"/>
                  </a:ext>
                </a:extLst>
              </p:cNvPr>
              <p:cNvSpPr>
                <a:spLocks/>
              </p:cNvSpPr>
              <p:nvPr/>
            </p:nvSpPr>
            <p:spPr bwMode="auto">
              <a:xfrm rot="16200000">
                <a:off x="5643436" y="4997578"/>
                <a:ext cx="330201" cy="1330066"/>
              </a:xfrm>
              <a:custGeom>
                <a:avLst/>
                <a:gdLst>
                  <a:gd name="T0" fmla="*/ 783 w 783"/>
                  <a:gd name="T1" fmla="*/ 0 h 208"/>
                  <a:gd name="T2" fmla="*/ 783 w 783"/>
                  <a:gd name="T3" fmla="*/ 0 h 208"/>
                  <a:gd name="T4" fmla="*/ 0 w 783"/>
                  <a:gd name="T5" fmla="*/ 0 h 208"/>
                  <a:gd name="T6" fmla="*/ 0 w 783"/>
                  <a:gd name="T7" fmla="*/ 208 h 208"/>
                  <a:gd name="T8" fmla="*/ 783 w 783"/>
                  <a:gd name="T9" fmla="*/ 208 h 208"/>
                  <a:gd name="T10" fmla="*/ 783 w 783"/>
                  <a:gd name="T11" fmla="*/ 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208">
                    <a:moveTo>
                      <a:pt x="783" y="0"/>
                    </a:moveTo>
                    <a:lnTo>
                      <a:pt x="783" y="0"/>
                    </a:lnTo>
                    <a:lnTo>
                      <a:pt x="0" y="0"/>
                    </a:lnTo>
                    <a:lnTo>
                      <a:pt x="0" y="208"/>
                    </a:lnTo>
                    <a:lnTo>
                      <a:pt x="783" y="208"/>
                    </a:lnTo>
                    <a:lnTo>
                      <a:pt x="783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1"/>
                  </a:gs>
                  <a:gs pos="100000">
                    <a:schemeClr val="bg2">
                      <a:lumMod val="90000"/>
                    </a:schemeClr>
                  </a:gs>
                </a:gsLst>
                <a:lin ang="0" scaled="1"/>
                <a:tileRect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Freeform 26">
                <a:extLst>
                  <a:ext uri="{FF2B5EF4-FFF2-40B4-BE49-F238E27FC236}">
                    <a16:creationId xmlns:a16="http://schemas.microsoft.com/office/drawing/2014/main" id="{D542EA3A-1B23-405F-A49F-8E7B984EFC5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43501" y="5497513"/>
                <a:ext cx="1330066" cy="330200"/>
              </a:xfrm>
              <a:custGeom>
                <a:avLst/>
                <a:gdLst>
                  <a:gd name="T0" fmla="*/ 783 w 783"/>
                  <a:gd name="T1" fmla="*/ 0 h 208"/>
                  <a:gd name="T2" fmla="*/ 783 w 783"/>
                  <a:gd name="T3" fmla="*/ 0 h 208"/>
                  <a:gd name="T4" fmla="*/ 0 w 783"/>
                  <a:gd name="T5" fmla="*/ 0 h 208"/>
                  <a:gd name="T6" fmla="*/ 0 w 783"/>
                  <a:gd name="T7" fmla="*/ 208 h 208"/>
                  <a:gd name="T8" fmla="*/ 783 w 783"/>
                  <a:gd name="T9" fmla="*/ 208 h 208"/>
                  <a:gd name="T10" fmla="*/ 783 w 783"/>
                  <a:gd name="T11" fmla="*/ 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208">
                    <a:moveTo>
                      <a:pt x="783" y="0"/>
                    </a:moveTo>
                    <a:lnTo>
                      <a:pt x="783" y="0"/>
                    </a:lnTo>
                    <a:lnTo>
                      <a:pt x="0" y="0"/>
                    </a:lnTo>
                    <a:lnTo>
                      <a:pt x="0" y="208"/>
                    </a:lnTo>
                    <a:lnTo>
                      <a:pt x="783" y="208"/>
                    </a:lnTo>
                    <a:lnTo>
                      <a:pt x="783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28">
                <a:extLst>
                  <a:ext uri="{FF2B5EF4-FFF2-40B4-BE49-F238E27FC236}">
                    <a16:creationId xmlns:a16="http://schemas.microsoft.com/office/drawing/2014/main" id="{5BF87A48-AD76-4A27-95EB-DEF175EC6F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29623" y="5497513"/>
                <a:ext cx="1326669" cy="330200"/>
              </a:xfrm>
              <a:custGeom>
                <a:avLst/>
                <a:gdLst>
                  <a:gd name="T0" fmla="*/ 781 w 781"/>
                  <a:gd name="T1" fmla="*/ 0 h 208"/>
                  <a:gd name="T2" fmla="*/ 781 w 781"/>
                  <a:gd name="T3" fmla="*/ 0 h 208"/>
                  <a:gd name="T4" fmla="*/ 0 w 781"/>
                  <a:gd name="T5" fmla="*/ 0 h 208"/>
                  <a:gd name="T6" fmla="*/ 0 w 781"/>
                  <a:gd name="T7" fmla="*/ 208 h 208"/>
                  <a:gd name="T8" fmla="*/ 781 w 781"/>
                  <a:gd name="T9" fmla="*/ 208 h 208"/>
                  <a:gd name="T10" fmla="*/ 781 w 781"/>
                  <a:gd name="T11" fmla="*/ 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1" h="208">
                    <a:moveTo>
                      <a:pt x="781" y="0"/>
                    </a:moveTo>
                    <a:lnTo>
                      <a:pt x="781" y="0"/>
                    </a:lnTo>
                    <a:lnTo>
                      <a:pt x="0" y="0"/>
                    </a:lnTo>
                    <a:lnTo>
                      <a:pt x="0" y="208"/>
                    </a:lnTo>
                    <a:lnTo>
                      <a:pt x="781" y="208"/>
                    </a:lnTo>
                    <a:lnTo>
                      <a:pt x="78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30">
                <a:extLst>
                  <a:ext uri="{FF2B5EF4-FFF2-40B4-BE49-F238E27FC236}">
                    <a16:creationId xmlns:a16="http://schemas.microsoft.com/office/drawing/2014/main" id="{D92AA593-15EB-424F-9C2F-204620394D2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912348" y="5497513"/>
                <a:ext cx="1330066" cy="330200"/>
              </a:xfrm>
              <a:custGeom>
                <a:avLst/>
                <a:gdLst>
                  <a:gd name="T0" fmla="*/ 783 w 783"/>
                  <a:gd name="T1" fmla="*/ 0 h 208"/>
                  <a:gd name="T2" fmla="*/ 783 w 783"/>
                  <a:gd name="T3" fmla="*/ 0 h 208"/>
                  <a:gd name="T4" fmla="*/ 0 w 783"/>
                  <a:gd name="T5" fmla="*/ 0 h 208"/>
                  <a:gd name="T6" fmla="*/ 0 w 783"/>
                  <a:gd name="T7" fmla="*/ 208 h 208"/>
                  <a:gd name="T8" fmla="*/ 783 w 783"/>
                  <a:gd name="T9" fmla="*/ 208 h 208"/>
                  <a:gd name="T10" fmla="*/ 783 w 783"/>
                  <a:gd name="T11" fmla="*/ 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208">
                    <a:moveTo>
                      <a:pt x="783" y="0"/>
                    </a:moveTo>
                    <a:lnTo>
                      <a:pt x="783" y="0"/>
                    </a:lnTo>
                    <a:lnTo>
                      <a:pt x="0" y="0"/>
                    </a:lnTo>
                    <a:lnTo>
                      <a:pt x="0" y="208"/>
                    </a:lnTo>
                    <a:lnTo>
                      <a:pt x="783" y="208"/>
                    </a:lnTo>
                    <a:lnTo>
                      <a:pt x="783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32">
                <a:extLst>
                  <a:ext uri="{FF2B5EF4-FFF2-40B4-BE49-F238E27FC236}">
                    <a16:creationId xmlns:a16="http://schemas.microsoft.com/office/drawing/2014/main" id="{78F60F2C-F921-4E46-A008-966E31912A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93375" y="5497513"/>
                <a:ext cx="1331764" cy="330200"/>
              </a:xfrm>
              <a:custGeom>
                <a:avLst/>
                <a:gdLst>
                  <a:gd name="T0" fmla="*/ 784 w 784"/>
                  <a:gd name="T1" fmla="*/ 0 h 208"/>
                  <a:gd name="T2" fmla="*/ 784 w 784"/>
                  <a:gd name="T3" fmla="*/ 0 h 208"/>
                  <a:gd name="T4" fmla="*/ 0 w 784"/>
                  <a:gd name="T5" fmla="*/ 0 h 208"/>
                  <a:gd name="T6" fmla="*/ 0 w 784"/>
                  <a:gd name="T7" fmla="*/ 208 h 208"/>
                  <a:gd name="T8" fmla="*/ 784 w 784"/>
                  <a:gd name="T9" fmla="*/ 208 h 208"/>
                  <a:gd name="T10" fmla="*/ 784 w 784"/>
                  <a:gd name="T11" fmla="*/ 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4" h="208">
                    <a:moveTo>
                      <a:pt x="784" y="0"/>
                    </a:moveTo>
                    <a:lnTo>
                      <a:pt x="784" y="0"/>
                    </a:lnTo>
                    <a:lnTo>
                      <a:pt x="0" y="0"/>
                    </a:lnTo>
                    <a:lnTo>
                      <a:pt x="0" y="208"/>
                    </a:lnTo>
                    <a:lnTo>
                      <a:pt x="784" y="208"/>
                    </a:lnTo>
                    <a:lnTo>
                      <a:pt x="784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25">
                <a:extLst>
                  <a:ext uri="{FF2B5EF4-FFF2-40B4-BE49-F238E27FC236}">
                    <a16:creationId xmlns:a16="http://schemas.microsoft.com/office/drawing/2014/main" id="{163BC345-BC13-43E2-9876-EE8597D5DE84}"/>
                  </a:ext>
                </a:extLst>
              </p:cNvPr>
              <p:cNvSpPr>
                <a:spLocks/>
              </p:cNvSpPr>
              <p:nvPr/>
            </p:nvSpPr>
            <p:spPr bwMode="auto">
              <a:xfrm rot="16200000">
                <a:off x="7024460" y="4997578"/>
                <a:ext cx="330201" cy="1330066"/>
              </a:xfrm>
              <a:custGeom>
                <a:avLst/>
                <a:gdLst>
                  <a:gd name="T0" fmla="*/ 783 w 783"/>
                  <a:gd name="T1" fmla="*/ 0 h 208"/>
                  <a:gd name="T2" fmla="*/ 783 w 783"/>
                  <a:gd name="T3" fmla="*/ 0 h 208"/>
                  <a:gd name="T4" fmla="*/ 0 w 783"/>
                  <a:gd name="T5" fmla="*/ 0 h 208"/>
                  <a:gd name="T6" fmla="*/ 0 w 783"/>
                  <a:gd name="T7" fmla="*/ 208 h 208"/>
                  <a:gd name="T8" fmla="*/ 783 w 783"/>
                  <a:gd name="T9" fmla="*/ 208 h 208"/>
                  <a:gd name="T10" fmla="*/ 783 w 783"/>
                  <a:gd name="T11" fmla="*/ 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208">
                    <a:moveTo>
                      <a:pt x="783" y="0"/>
                    </a:moveTo>
                    <a:lnTo>
                      <a:pt x="783" y="0"/>
                    </a:lnTo>
                    <a:lnTo>
                      <a:pt x="0" y="0"/>
                    </a:lnTo>
                    <a:lnTo>
                      <a:pt x="0" y="208"/>
                    </a:lnTo>
                    <a:lnTo>
                      <a:pt x="783" y="208"/>
                    </a:lnTo>
                    <a:lnTo>
                      <a:pt x="783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1"/>
                  </a:gs>
                  <a:gs pos="100000">
                    <a:schemeClr val="bg2">
                      <a:lumMod val="90000"/>
                    </a:schemeClr>
                  </a:gs>
                </a:gsLst>
                <a:lin ang="0" scaled="1"/>
                <a:tileRect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Freeform 25">
                <a:extLst>
                  <a:ext uri="{FF2B5EF4-FFF2-40B4-BE49-F238E27FC236}">
                    <a16:creationId xmlns:a16="http://schemas.microsoft.com/office/drawing/2014/main" id="{A5BE316B-39AA-4CC0-8DE4-1D914EC237E1}"/>
                  </a:ext>
                </a:extLst>
              </p:cNvPr>
              <p:cNvSpPr>
                <a:spLocks/>
              </p:cNvSpPr>
              <p:nvPr/>
            </p:nvSpPr>
            <p:spPr bwMode="auto">
              <a:xfrm rot="16200000">
                <a:off x="8412281" y="4997578"/>
                <a:ext cx="330201" cy="1330066"/>
              </a:xfrm>
              <a:custGeom>
                <a:avLst/>
                <a:gdLst>
                  <a:gd name="T0" fmla="*/ 783 w 783"/>
                  <a:gd name="T1" fmla="*/ 0 h 208"/>
                  <a:gd name="T2" fmla="*/ 783 w 783"/>
                  <a:gd name="T3" fmla="*/ 0 h 208"/>
                  <a:gd name="T4" fmla="*/ 0 w 783"/>
                  <a:gd name="T5" fmla="*/ 0 h 208"/>
                  <a:gd name="T6" fmla="*/ 0 w 783"/>
                  <a:gd name="T7" fmla="*/ 208 h 208"/>
                  <a:gd name="T8" fmla="*/ 783 w 783"/>
                  <a:gd name="T9" fmla="*/ 208 h 208"/>
                  <a:gd name="T10" fmla="*/ 783 w 783"/>
                  <a:gd name="T11" fmla="*/ 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208">
                    <a:moveTo>
                      <a:pt x="783" y="0"/>
                    </a:moveTo>
                    <a:lnTo>
                      <a:pt x="783" y="0"/>
                    </a:lnTo>
                    <a:lnTo>
                      <a:pt x="0" y="0"/>
                    </a:lnTo>
                    <a:lnTo>
                      <a:pt x="0" y="208"/>
                    </a:lnTo>
                    <a:lnTo>
                      <a:pt x="783" y="208"/>
                    </a:lnTo>
                    <a:lnTo>
                      <a:pt x="783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1"/>
                  </a:gs>
                  <a:gs pos="100000">
                    <a:schemeClr val="bg2">
                      <a:lumMod val="90000"/>
                    </a:schemeClr>
                  </a:gs>
                </a:gsLst>
                <a:lin ang="0" scaled="1"/>
                <a:tileRect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25">
                <a:extLst>
                  <a:ext uri="{FF2B5EF4-FFF2-40B4-BE49-F238E27FC236}">
                    <a16:creationId xmlns:a16="http://schemas.microsoft.com/office/drawing/2014/main" id="{6BDADCC5-7F4F-435A-8895-1A3A836D0249}"/>
                  </a:ext>
                </a:extLst>
              </p:cNvPr>
              <p:cNvSpPr>
                <a:spLocks/>
              </p:cNvSpPr>
              <p:nvPr/>
            </p:nvSpPr>
            <p:spPr bwMode="auto">
              <a:xfrm rot="16200000">
                <a:off x="9793307" y="4997578"/>
                <a:ext cx="330201" cy="1330066"/>
              </a:xfrm>
              <a:custGeom>
                <a:avLst/>
                <a:gdLst>
                  <a:gd name="T0" fmla="*/ 783 w 783"/>
                  <a:gd name="T1" fmla="*/ 0 h 208"/>
                  <a:gd name="T2" fmla="*/ 783 w 783"/>
                  <a:gd name="T3" fmla="*/ 0 h 208"/>
                  <a:gd name="T4" fmla="*/ 0 w 783"/>
                  <a:gd name="T5" fmla="*/ 0 h 208"/>
                  <a:gd name="T6" fmla="*/ 0 w 783"/>
                  <a:gd name="T7" fmla="*/ 208 h 208"/>
                  <a:gd name="T8" fmla="*/ 783 w 783"/>
                  <a:gd name="T9" fmla="*/ 208 h 208"/>
                  <a:gd name="T10" fmla="*/ 783 w 783"/>
                  <a:gd name="T11" fmla="*/ 0 h 2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83" h="208">
                    <a:moveTo>
                      <a:pt x="783" y="0"/>
                    </a:moveTo>
                    <a:lnTo>
                      <a:pt x="783" y="0"/>
                    </a:lnTo>
                    <a:lnTo>
                      <a:pt x="0" y="0"/>
                    </a:lnTo>
                    <a:lnTo>
                      <a:pt x="0" y="208"/>
                    </a:lnTo>
                    <a:lnTo>
                      <a:pt x="783" y="208"/>
                    </a:lnTo>
                    <a:lnTo>
                      <a:pt x="783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1"/>
                  </a:gs>
                  <a:gs pos="100000">
                    <a:schemeClr val="bg2">
                      <a:lumMod val="90000"/>
                    </a:schemeClr>
                  </a:gs>
                </a:gsLst>
                <a:lin ang="0" scaled="1"/>
                <a:tileRect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" name="Freeform 36">
                <a:extLst>
                  <a:ext uri="{FF2B5EF4-FFF2-40B4-BE49-F238E27FC236}">
                    <a16:creationId xmlns:a16="http://schemas.microsoft.com/office/drawing/2014/main" id="{EA1D1AE6-9F2D-4B20-A030-4CC91A18D09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418009" y="4585608"/>
                <a:ext cx="781050" cy="603250"/>
              </a:xfrm>
              <a:custGeom>
                <a:avLst/>
                <a:gdLst>
                  <a:gd name="T0" fmla="*/ 82 w 160"/>
                  <a:gd name="T1" fmla="*/ 76 h 121"/>
                  <a:gd name="T2" fmla="*/ 78 w 160"/>
                  <a:gd name="T3" fmla="*/ 85 h 121"/>
                  <a:gd name="T4" fmla="*/ 84 w 160"/>
                  <a:gd name="T5" fmla="*/ 79 h 121"/>
                  <a:gd name="T6" fmla="*/ 68 w 160"/>
                  <a:gd name="T7" fmla="*/ 61 h 121"/>
                  <a:gd name="T8" fmla="*/ 68 w 160"/>
                  <a:gd name="T9" fmla="*/ 65 h 121"/>
                  <a:gd name="T10" fmla="*/ 71 w 160"/>
                  <a:gd name="T11" fmla="*/ 67 h 121"/>
                  <a:gd name="T12" fmla="*/ 72 w 160"/>
                  <a:gd name="T13" fmla="*/ 59 h 121"/>
                  <a:gd name="T14" fmla="*/ 81 w 160"/>
                  <a:gd name="T15" fmla="*/ 27 h 121"/>
                  <a:gd name="T16" fmla="*/ 72 w 160"/>
                  <a:gd name="T17" fmla="*/ 7 h 121"/>
                  <a:gd name="T18" fmla="*/ 66 w 160"/>
                  <a:gd name="T19" fmla="*/ 28 h 121"/>
                  <a:gd name="T20" fmla="*/ 81 w 160"/>
                  <a:gd name="T21" fmla="*/ 27 h 121"/>
                  <a:gd name="T22" fmla="*/ 86 w 160"/>
                  <a:gd name="T23" fmla="*/ 87 h 121"/>
                  <a:gd name="T24" fmla="*/ 78 w 160"/>
                  <a:gd name="T25" fmla="*/ 93 h 121"/>
                  <a:gd name="T26" fmla="*/ 74 w 160"/>
                  <a:gd name="T27" fmla="*/ 95 h 121"/>
                  <a:gd name="T28" fmla="*/ 72 w 160"/>
                  <a:gd name="T29" fmla="*/ 90 h 121"/>
                  <a:gd name="T30" fmla="*/ 64 w 160"/>
                  <a:gd name="T31" fmla="*/ 85 h 121"/>
                  <a:gd name="T32" fmla="*/ 62 w 160"/>
                  <a:gd name="T33" fmla="*/ 81 h 121"/>
                  <a:gd name="T34" fmla="*/ 62 w 160"/>
                  <a:gd name="T35" fmla="*/ 79 h 121"/>
                  <a:gd name="T36" fmla="*/ 67 w 160"/>
                  <a:gd name="T37" fmla="*/ 79 h 121"/>
                  <a:gd name="T38" fmla="*/ 68 w 160"/>
                  <a:gd name="T39" fmla="*/ 81 h 121"/>
                  <a:gd name="T40" fmla="*/ 72 w 160"/>
                  <a:gd name="T41" fmla="*/ 84 h 121"/>
                  <a:gd name="T42" fmla="*/ 65 w 160"/>
                  <a:gd name="T43" fmla="*/ 70 h 121"/>
                  <a:gd name="T44" fmla="*/ 62 w 160"/>
                  <a:gd name="T45" fmla="*/ 63 h 121"/>
                  <a:gd name="T46" fmla="*/ 65 w 160"/>
                  <a:gd name="T47" fmla="*/ 56 h 121"/>
                  <a:gd name="T48" fmla="*/ 72 w 160"/>
                  <a:gd name="T49" fmla="*/ 50 h 121"/>
                  <a:gd name="T50" fmla="*/ 76 w 160"/>
                  <a:gd name="T51" fmla="*/ 48 h 121"/>
                  <a:gd name="T52" fmla="*/ 78 w 160"/>
                  <a:gd name="T53" fmla="*/ 53 h 121"/>
                  <a:gd name="T54" fmla="*/ 86 w 160"/>
                  <a:gd name="T55" fmla="*/ 57 h 121"/>
                  <a:gd name="T56" fmla="*/ 89 w 160"/>
                  <a:gd name="T57" fmla="*/ 61 h 121"/>
                  <a:gd name="T58" fmla="*/ 89 w 160"/>
                  <a:gd name="T59" fmla="*/ 63 h 121"/>
                  <a:gd name="T60" fmla="*/ 84 w 160"/>
                  <a:gd name="T61" fmla="*/ 63 h 121"/>
                  <a:gd name="T62" fmla="*/ 83 w 160"/>
                  <a:gd name="T63" fmla="*/ 61 h 121"/>
                  <a:gd name="T64" fmla="*/ 78 w 160"/>
                  <a:gd name="T65" fmla="*/ 59 h 121"/>
                  <a:gd name="T66" fmla="*/ 82 w 160"/>
                  <a:gd name="T67" fmla="*/ 70 h 121"/>
                  <a:gd name="T68" fmla="*/ 88 w 160"/>
                  <a:gd name="T69" fmla="*/ 75 h 121"/>
                  <a:gd name="T70" fmla="*/ 89 w 160"/>
                  <a:gd name="T71" fmla="*/ 81 h 1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60" h="121">
                    <a:moveTo>
                      <a:pt x="83" y="77"/>
                    </a:moveTo>
                    <a:cubicBezTo>
                      <a:pt x="83" y="77"/>
                      <a:pt x="82" y="76"/>
                      <a:pt x="82" y="76"/>
                    </a:cubicBezTo>
                    <a:cubicBezTo>
                      <a:pt x="80" y="75"/>
                      <a:pt x="79" y="75"/>
                      <a:pt x="78" y="75"/>
                    </a:cubicBezTo>
                    <a:cubicBezTo>
                      <a:pt x="78" y="85"/>
                      <a:pt x="78" y="85"/>
                      <a:pt x="78" y="85"/>
                    </a:cubicBezTo>
                    <a:cubicBezTo>
                      <a:pt x="80" y="84"/>
                      <a:pt x="82" y="84"/>
                      <a:pt x="83" y="82"/>
                    </a:cubicBezTo>
                    <a:cubicBezTo>
                      <a:pt x="84" y="81"/>
                      <a:pt x="84" y="80"/>
                      <a:pt x="84" y="79"/>
                    </a:cubicBezTo>
                    <a:cubicBezTo>
                      <a:pt x="84" y="78"/>
                      <a:pt x="83" y="77"/>
                      <a:pt x="83" y="77"/>
                    </a:cubicBezTo>
                    <a:close/>
                    <a:moveTo>
                      <a:pt x="68" y="61"/>
                    </a:moveTo>
                    <a:cubicBezTo>
                      <a:pt x="68" y="62"/>
                      <a:pt x="67" y="62"/>
                      <a:pt x="67" y="63"/>
                    </a:cubicBezTo>
                    <a:cubicBezTo>
                      <a:pt x="67" y="64"/>
                      <a:pt x="67" y="64"/>
                      <a:pt x="68" y="65"/>
                    </a:cubicBezTo>
                    <a:cubicBezTo>
                      <a:pt x="68" y="65"/>
                      <a:pt x="68" y="66"/>
                      <a:pt x="69" y="66"/>
                    </a:cubicBezTo>
                    <a:cubicBezTo>
                      <a:pt x="69" y="67"/>
                      <a:pt x="70" y="67"/>
                      <a:pt x="71" y="67"/>
                    </a:cubicBezTo>
                    <a:cubicBezTo>
                      <a:pt x="71" y="67"/>
                      <a:pt x="72" y="68"/>
                      <a:pt x="72" y="68"/>
                    </a:cubicBezTo>
                    <a:cubicBezTo>
                      <a:pt x="72" y="59"/>
                      <a:pt x="72" y="59"/>
                      <a:pt x="72" y="59"/>
                    </a:cubicBezTo>
                    <a:cubicBezTo>
                      <a:pt x="71" y="59"/>
                      <a:pt x="69" y="60"/>
                      <a:pt x="68" y="61"/>
                    </a:cubicBezTo>
                    <a:close/>
                    <a:moveTo>
                      <a:pt x="81" y="27"/>
                    </a:moveTo>
                    <a:cubicBezTo>
                      <a:pt x="90" y="20"/>
                      <a:pt x="95" y="4"/>
                      <a:pt x="92" y="4"/>
                    </a:cubicBezTo>
                    <a:cubicBezTo>
                      <a:pt x="87" y="3"/>
                      <a:pt x="77" y="7"/>
                      <a:pt x="72" y="7"/>
                    </a:cubicBezTo>
                    <a:cubicBezTo>
                      <a:pt x="66" y="8"/>
                      <a:pt x="58" y="0"/>
                      <a:pt x="54" y="5"/>
                    </a:cubicBezTo>
                    <a:cubicBezTo>
                      <a:pt x="50" y="8"/>
                      <a:pt x="56" y="22"/>
                      <a:pt x="66" y="28"/>
                    </a:cubicBezTo>
                    <a:cubicBezTo>
                      <a:pt x="38" y="41"/>
                      <a:pt x="0" y="109"/>
                      <a:pt x="67" y="114"/>
                    </a:cubicBezTo>
                    <a:cubicBezTo>
                      <a:pt x="160" y="121"/>
                      <a:pt x="113" y="41"/>
                      <a:pt x="81" y="27"/>
                    </a:cubicBezTo>
                    <a:close/>
                    <a:moveTo>
                      <a:pt x="89" y="81"/>
                    </a:moveTo>
                    <a:cubicBezTo>
                      <a:pt x="89" y="83"/>
                      <a:pt x="88" y="86"/>
                      <a:pt x="86" y="87"/>
                    </a:cubicBezTo>
                    <a:cubicBezTo>
                      <a:pt x="83" y="89"/>
                      <a:pt x="81" y="90"/>
                      <a:pt x="78" y="90"/>
                    </a:cubicBezTo>
                    <a:cubicBezTo>
                      <a:pt x="78" y="93"/>
                      <a:pt x="78" y="93"/>
                      <a:pt x="78" y="93"/>
                    </a:cubicBezTo>
                    <a:cubicBezTo>
                      <a:pt x="78" y="94"/>
                      <a:pt x="77" y="95"/>
                      <a:pt x="77" y="95"/>
                    </a:cubicBezTo>
                    <a:cubicBezTo>
                      <a:pt x="76" y="96"/>
                      <a:pt x="75" y="96"/>
                      <a:pt x="74" y="95"/>
                    </a:cubicBezTo>
                    <a:cubicBezTo>
                      <a:pt x="73" y="95"/>
                      <a:pt x="72" y="94"/>
                      <a:pt x="72" y="93"/>
                    </a:cubicBezTo>
                    <a:cubicBezTo>
                      <a:pt x="72" y="90"/>
                      <a:pt x="72" y="90"/>
                      <a:pt x="72" y="90"/>
                    </a:cubicBezTo>
                    <a:cubicBezTo>
                      <a:pt x="72" y="90"/>
                      <a:pt x="71" y="90"/>
                      <a:pt x="71" y="89"/>
                    </a:cubicBezTo>
                    <a:cubicBezTo>
                      <a:pt x="68" y="89"/>
                      <a:pt x="66" y="87"/>
                      <a:pt x="64" y="85"/>
                    </a:cubicBezTo>
                    <a:cubicBezTo>
                      <a:pt x="63" y="84"/>
                      <a:pt x="63" y="83"/>
                      <a:pt x="62" y="82"/>
                    </a:cubicBezTo>
                    <a:cubicBezTo>
                      <a:pt x="62" y="82"/>
                      <a:pt x="62" y="81"/>
                      <a:pt x="62" y="81"/>
                    </a:cubicBezTo>
                    <a:cubicBezTo>
                      <a:pt x="62" y="81"/>
                      <a:pt x="62" y="80"/>
                      <a:pt x="62" y="80"/>
                    </a:cubicBezTo>
                    <a:cubicBezTo>
                      <a:pt x="62" y="80"/>
                      <a:pt x="62" y="79"/>
                      <a:pt x="62" y="79"/>
                    </a:cubicBezTo>
                    <a:cubicBezTo>
                      <a:pt x="62" y="78"/>
                      <a:pt x="64" y="77"/>
                      <a:pt x="65" y="77"/>
                    </a:cubicBezTo>
                    <a:cubicBezTo>
                      <a:pt x="66" y="77"/>
                      <a:pt x="67" y="78"/>
                      <a:pt x="67" y="79"/>
                    </a:cubicBezTo>
                    <a:cubicBezTo>
                      <a:pt x="67" y="79"/>
                      <a:pt x="67" y="80"/>
                      <a:pt x="67" y="80"/>
                    </a:cubicBezTo>
                    <a:cubicBezTo>
                      <a:pt x="67" y="80"/>
                      <a:pt x="67" y="80"/>
                      <a:pt x="68" y="81"/>
                    </a:cubicBezTo>
                    <a:cubicBezTo>
                      <a:pt x="68" y="81"/>
                      <a:pt x="68" y="82"/>
                      <a:pt x="69" y="82"/>
                    </a:cubicBezTo>
                    <a:cubicBezTo>
                      <a:pt x="70" y="83"/>
                      <a:pt x="71" y="84"/>
                      <a:pt x="72" y="84"/>
                    </a:cubicBezTo>
                    <a:cubicBezTo>
                      <a:pt x="72" y="73"/>
                      <a:pt x="72" y="73"/>
                      <a:pt x="72" y="73"/>
                    </a:cubicBezTo>
                    <a:cubicBezTo>
                      <a:pt x="70" y="73"/>
                      <a:pt x="67" y="72"/>
                      <a:pt x="65" y="70"/>
                    </a:cubicBezTo>
                    <a:cubicBezTo>
                      <a:pt x="64" y="70"/>
                      <a:pt x="63" y="69"/>
                      <a:pt x="63" y="67"/>
                    </a:cubicBezTo>
                    <a:cubicBezTo>
                      <a:pt x="62" y="66"/>
                      <a:pt x="62" y="65"/>
                      <a:pt x="62" y="63"/>
                    </a:cubicBezTo>
                    <a:cubicBezTo>
                      <a:pt x="62" y="62"/>
                      <a:pt x="62" y="61"/>
                      <a:pt x="63" y="60"/>
                    </a:cubicBezTo>
                    <a:cubicBezTo>
                      <a:pt x="63" y="58"/>
                      <a:pt x="64" y="57"/>
                      <a:pt x="65" y="56"/>
                    </a:cubicBezTo>
                    <a:cubicBezTo>
                      <a:pt x="67" y="55"/>
                      <a:pt x="70" y="54"/>
                      <a:pt x="72" y="53"/>
                    </a:cubicBezTo>
                    <a:cubicBezTo>
                      <a:pt x="72" y="50"/>
                      <a:pt x="72" y="50"/>
                      <a:pt x="72" y="50"/>
                    </a:cubicBezTo>
                    <a:cubicBezTo>
                      <a:pt x="72" y="49"/>
                      <a:pt x="73" y="49"/>
                      <a:pt x="73" y="48"/>
                    </a:cubicBezTo>
                    <a:cubicBezTo>
                      <a:pt x="74" y="47"/>
                      <a:pt x="75" y="47"/>
                      <a:pt x="76" y="48"/>
                    </a:cubicBezTo>
                    <a:cubicBezTo>
                      <a:pt x="77" y="48"/>
                      <a:pt x="78" y="49"/>
                      <a:pt x="78" y="50"/>
                    </a:cubicBezTo>
                    <a:cubicBezTo>
                      <a:pt x="78" y="53"/>
                      <a:pt x="78" y="53"/>
                      <a:pt x="78" y="53"/>
                    </a:cubicBezTo>
                    <a:cubicBezTo>
                      <a:pt x="78" y="53"/>
                      <a:pt x="79" y="53"/>
                      <a:pt x="79" y="53"/>
                    </a:cubicBezTo>
                    <a:cubicBezTo>
                      <a:pt x="82" y="54"/>
                      <a:pt x="84" y="55"/>
                      <a:pt x="86" y="57"/>
                    </a:cubicBezTo>
                    <a:cubicBezTo>
                      <a:pt x="87" y="58"/>
                      <a:pt x="88" y="59"/>
                      <a:pt x="88" y="60"/>
                    </a:cubicBezTo>
                    <a:cubicBezTo>
                      <a:pt x="88" y="60"/>
                      <a:pt x="88" y="61"/>
                      <a:pt x="89" y="61"/>
                    </a:cubicBezTo>
                    <a:cubicBezTo>
                      <a:pt x="89" y="61"/>
                      <a:pt x="89" y="62"/>
                      <a:pt x="89" y="62"/>
                    </a:cubicBezTo>
                    <a:cubicBezTo>
                      <a:pt x="89" y="62"/>
                      <a:pt x="89" y="63"/>
                      <a:pt x="89" y="63"/>
                    </a:cubicBezTo>
                    <a:cubicBezTo>
                      <a:pt x="88" y="64"/>
                      <a:pt x="87" y="65"/>
                      <a:pt x="86" y="65"/>
                    </a:cubicBezTo>
                    <a:cubicBezTo>
                      <a:pt x="85" y="65"/>
                      <a:pt x="84" y="64"/>
                      <a:pt x="84" y="63"/>
                    </a:cubicBezTo>
                    <a:cubicBezTo>
                      <a:pt x="83" y="63"/>
                      <a:pt x="83" y="63"/>
                      <a:pt x="83" y="62"/>
                    </a:cubicBezTo>
                    <a:cubicBezTo>
                      <a:pt x="83" y="62"/>
                      <a:pt x="83" y="62"/>
                      <a:pt x="83" y="61"/>
                    </a:cubicBezTo>
                    <a:cubicBezTo>
                      <a:pt x="83" y="61"/>
                      <a:pt x="82" y="61"/>
                      <a:pt x="82" y="60"/>
                    </a:cubicBezTo>
                    <a:cubicBezTo>
                      <a:pt x="80" y="59"/>
                      <a:pt x="79" y="59"/>
                      <a:pt x="78" y="59"/>
                    </a:cubicBezTo>
                    <a:cubicBezTo>
                      <a:pt x="78" y="69"/>
                      <a:pt x="78" y="69"/>
                      <a:pt x="78" y="69"/>
                    </a:cubicBezTo>
                    <a:cubicBezTo>
                      <a:pt x="79" y="69"/>
                      <a:pt x="81" y="70"/>
                      <a:pt x="82" y="70"/>
                    </a:cubicBezTo>
                    <a:cubicBezTo>
                      <a:pt x="85" y="71"/>
                      <a:pt x="87" y="73"/>
                      <a:pt x="88" y="75"/>
                    </a:cubicBezTo>
                    <a:cubicBezTo>
                      <a:pt x="88" y="75"/>
                      <a:pt x="88" y="74"/>
                      <a:pt x="88" y="75"/>
                    </a:cubicBezTo>
                    <a:cubicBezTo>
                      <a:pt x="89" y="76"/>
                      <a:pt x="88" y="75"/>
                      <a:pt x="88" y="75"/>
                    </a:cubicBezTo>
                    <a:cubicBezTo>
                      <a:pt x="89" y="77"/>
                      <a:pt x="90" y="79"/>
                      <a:pt x="89" y="81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Freeform 37">
                <a:extLst>
                  <a:ext uri="{FF2B5EF4-FFF2-40B4-BE49-F238E27FC236}">
                    <a16:creationId xmlns:a16="http://schemas.microsoft.com/office/drawing/2014/main" id="{9B487097-248A-4C0F-B927-210413E144C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943720" y="4625296"/>
                <a:ext cx="498475" cy="503238"/>
              </a:xfrm>
              <a:custGeom>
                <a:avLst/>
                <a:gdLst>
                  <a:gd name="T0" fmla="*/ 4 w 102"/>
                  <a:gd name="T1" fmla="*/ 85 h 101"/>
                  <a:gd name="T2" fmla="*/ 4 w 102"/>
                  <a:gd name="T3" fmla="*/ 99 h 101"/>
                  <a:gd name="T4" fmla="*/ 10 w 102"/>
                  <a:gd name="T5" fmla="*/ 101 h 101"/>
                  <a:gd name="T6" fmla="*/ 17 w 102"/>
                  <a:gd name="T7" fmla="*/ 99 h 101"/>
                  <a:gd name="T8" fmla="*/ 48 w 102"/>
                  <a:gd name="T9" fmla="*/ 68 h 101"/>
                  <a:gd name="T10" fmla="*/ 35 w 102"/>
                  <a:gd name="T11" fmla="*/ 54 h 101"/>
                  <a:gd name="T12" fmla="*/ 4 w 102"/>
                  <a:gd name="T13" fmla="*/ 85 h 101"/>
                  <a:gd name="T14" fmla="*/ 81 w 102"/>
                  <a:gd name="T15" fmla="*/ 28 h 101"/>
                  <a:gd name="T16" fmla="*/ 95 w 102"/>
                  <a:gd name="T17" fmla="*/ 21 h 101"/>
                  <a:gd name="T18" fmla="*/ 102 w 102"/>
                  <a:gd name="T19" fmla="*/ 7 h 101"/>
                  <a:gd name="T20" fmla="*/ 95 w 102"/>
                  <a:gd name="T21" fmla="*/ 0 h 101"/>
                  <a:gd name="T22" fmla="*/ 82 w 102"/>
                  <a:gd name="T23" fmla="*/ 7 h 101"/>
                  <a:gd name="T24" fmla="*/ 75 w 102"/>
                  <a:gd name="T25" fmla="*/ 21 h 101"/>
                  <a:gd name="T26" fmla="*/ 58 w 102"/>
                  <a:gd name="T27" fmla="*/ 37 h 101"/>
                  <a:gd name="T28" fmla="*/ 65 w 102"/>
                  <a:gd name="T29" fmla="*/ 44 h 101"/>
                  <a:gd name="T30" fmla="*/ 81 w 102"/>
                  <a:gd name="T31" fmla="*/ 28 h 101"/>
                  <a:gd name="T32" fmla="*/ 84 w 102"/>
                  <a:gd name="T33" fmla="*/ 64 h 101"/>
                  <a:gd name="T34" fmla="*/ 83 w 102"/>
                  <a:gd name="T35" fmla="*/ 63 h 101"/>
                  <a:gd name="T36" fmla="*/ 77 w 102"/>
                  <a:gd name="T37" fmla="*/ 65 h 101"/>
                  <a:gd name="T38" fmla="*/ 38 w 102"/>
                  <a:gd name="T39" fmla="*/ 26 h 101"/>
                  <a:gd name="T40" fmla="*/ 39 w 102"/>
                  <a:gd name="T41" fmla="*/ 19 h 101"/>
                  <a:gd name="T42" fmla="*/ 39 w 102"/>
                  <a:gd name="T43" fmla="*/ 18 h 101"/>
                  <a:gd name="T44" fmla="*/ 20 w 102"/>
                  <a:gd name="T45" fmla="*/ 0 h 101"/>
                  <a:gd name="T46" fmla="*/ 12 w 102"/>
                  <a:gd name="T47" fmla="*/ 2 h 101"/>
                  <a:gd name="T48" fmla="*/ 24 w 102"/>
                  <a:gd name="T49" fmla="*/ 15 h 101"/>
                  <a:gd name="T50" fmla="*/ 26 w 102"/>
                  <a:gd name="T51" fmla="*/ 17 h 101"/>
                  <a:gd name="T52" fmla="*/ 24 w 102"/>
                  <a:gd name="T53" fmla="*/ 24 h 101"/>
                  <a:gd name="T54" fmla="*/ 20 w 102"/>
                  <a:gd name="T55" fmla="*/ 25 h 101"/>
                  <a:gd name="T56" fmla="*/ 18 w 102"/>
                  <a:gd name="T57" fmla="*/ 25 h 101"/>
                  <a:gd name="T58" fmla="*/ 15 w 102"/>
                  <a:gd name="T59" fmla="*/ 24 h 101"/>
                  <a:gd name="T60" fmla="*/ 3 w 102"/>
                  <a:gd name="T61" fmla="*/ 11 h 101"/>
                  <a:gd name="T62" fmla="*/ 1 w 102"/>
                  <a:gd name="T63" fmla="*/ 19 h 101"/>
                  <a:gd name="T64" fmla="*/ 19 w 102"/>
                  <a:gd name="T65" fmla="*/ 38 h 101"/>
                  <a:gd name="T66" fmla="*/ 20 w 102"/>
                  <a:gd name="T67" fmla="*/ 38 h 101"/>
                  <a:gd name="T68" fmla="*/ 26 w 102"/>
                  <a:gd name="T69" fmla="*/ 37 h 101"/>
                  <a:gd name="T70" fmla="*/ 65 w 102"/>
                  <a:gd name="T71" fmla="*/ 76 h 101"/>
                  <a:gd name="T72" fmla="*/ 64 w 102"/>
                  <a:gd name="T73" fmla="*/ 82 h 101"/>
                  <a:gd name="T74" fmla="*/ 64 w 102"/>
                  <a:gd name="T75" fmla="*/ 84 h 101"/>
                  <a:gd name="T76" fmla="*/ 83 w 102"/>
                  <a:gd name="T77" fmla="*/ 101 h 101"/>
                  <a:gd name="T78" fmla="*/ 91 w 102"/>
                  <a:gd name="T79" fmla="*/ 99 h 101"/>
                  <a:gd name="T80" fmla="*/ 79 w 102"/>
                  <a:gd name="T81" fmla="*/ 87 h 101"/>
                  <a:gd name="T82" fmla="*/ 77 w 102"/>
                  <a:gd name="T83" fmla="*/ 85 h 101"/>
                  <a:gd name="T84" fmla="*/ 79 w 102"/>
                  <a:gd name="T85" fmla="*/ 78 h 101"/>
                  <a:gd name="T86" fmla="*/ 83 w 102"/>
                  <a:gd name="T87" fmla="*/ 76 h 101"/>
                  <a:gd name="T88" fmla="*/ 85 w 102"/>
                  <a:gd name="T89" fmla="*/ 76 h 101"/>
                  <a:gd name="T90" fmla="*/ 88 w 102"/>
                  <a:gd name="T91" fmla="*/ 78 h 101"/>
                  <a:gd name="T92" fmla="*/ 100 w 102"/>
                  <a:gd name="T93" fmla="*/ 90 h 101"/>
                  <a:gd name="T94" fmla="*/ 102 w 102"/>
                  <a:gd name="T95" fmla="*/ 82 h 101"/>
                  <a:gd name="T96" fmla="*/ 84 w 102"/>
                  <a:gd name="T97" fmla="*/ 64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02" h="101">
                    <a:moveTo>
                      <a:pt x="4" y="85"/>
                    </a:moveTo>
                    <a:cubicBezTo>
                      <a:pt x="0" y="89"/>
                      <a:pt x="0" y="95"/>
                      <a:pt x="4" y="99"/>
                    </a:cubicBezTo>
                    <a:cubicBezTo>
                      <a:pt x="5" y="100"/>
                      <a:pt x="8" y="101"/>
                      <a:pt x="10" y="101"/>
                    </a:cubicBezTo>
                    <a:cubicBezTo>
                      <a:pt x="13" y="101"/>
                      <a:pt x="15" y="100"/>
                      <a:pt x="17" y="99"/>
                    </a:cubicBezTo>
                    <a:cubicBezTo>
                      <a:pt x="48" y="68"/>
                      <a:pt x="48" y="68"/>
                      <a:pt x="48" y="68"/>
                    </a:cubicBezTo>
                    <a:cubicBezTo>
                      <a:pt x="35" y="54"/>
                      <a:pt x="35" y="54"/>
                      <a:pt x="35" y="54"/>
                    </a:cubicBezTo>
                    <a:lnTo>
                      <a:pt x="4" y="85"/>
                    </a:lnTo>
                    <a:close/>
                    <a:moveTo>
                      <a:pt x="81" y="28"/>
                    </a:moveTo>
                    <a:cubicBezTo>
                      <a:pt x="95" y="21"/>
                      <a:pt x="95" y="21"/>
                      <a:pt x="95" y="21"/>
                    </a:cubicBezTo>
                    <a:cubicBezTo>
                      <a:pt x="102" y="7"/>
                      <a:pt x="102" y="7"/>
                      <a:pt x="102" y="7"/>
                    </a:cubicBezTo>
                    <a:cubicBezTo>
                      <a:pt x="95" y="0"/>
                      <a:pt x="95" y="0"/>
                      <a:pt x="95" y="0"/>
                    </a:cubicBezTo>
                    <a:cubicBezTo>
                      <a:pt x="82" y="7"/>
                      <a:pt x="82" y="7"/>
                      <a:pt x="82" y="7"/>
                    </a:cubicBezTo>
                    <a:cubicBezTo>
                      <a:pt x="75" y="21"/>
                      <a:pt x="75" y="21"/>
                      <a:pt x="75" y="21"/>
                    </a:cubicBezTo>
                    <a:cubicBezTo>
                      <a:pt x="58" y="37"/>
                      <a:pt x="58" y="37"/>
                      <a:pt x="58" y="37"/>
                    </a:cubicBezTo>
                    <a:cubicBezTo>
                      <a:pt x="65" y="44"/>
                      <a:pt x="65" y="44"/>
                      <a:pt x="65" y="44"/>
                    </a:cubicBezTo>
                    <a:lnTo>
                      <a:pt x="81" y="28"/>
                    </a:lnTo>
                    <a:close/>
                    <a:moveTo>
                      <a:pt x="84" y="64"/>
                    </a:moveTo>
                    <a:cubicBezTo>
                      <a:pt x="83" y="63"/>
                      <a:pt x="83" y="63"/>
                      <a:pt x="83" y="63"/>
                    </a:cubicBezTo>
                    <a:cubicBezTo>
                      <a:pt x="81" y="63"/>
                      <a:pt x="79" y="64"/>
                      <a:pt x="77" y="65"/>
                    </a:cubicBezTo>
                    <a:cubicBezTo>
                      <a:pt x="38" y="26"/>
                      <a:pt x="38" y="26"/>
                      <a:pt x="38" y="26"/>
                    </a:cubicBezTo>
                    <a:cubicBezTo>
                      <a:pt x="38" y="24"/>
                      <a:pt x="39" y="21"/>
                      <a:pt x="39" y="19"/>
                    </a:cubicBezTo>
                    <a:cubicBezTo>
                      <a:pt x="39" y="18"/>
                      <a:pt x="39" y="18"/>
                      <a:pt x="39" y="18"/>
                    </a:cubicBezTo>
                    <a:cubicBezTo>
                      <a:pt x="38" y="8"/>
                      <a:pt x="30" y="0"/>
                      <a:pt x="20" y="0"/>
                    </a:cubicBezTo>
                    <a:cubicBezTo>
                      <a:pt x="17" y="0"/>
                      <a:pt x="14" y="1"/>
                      <a:pt x="12" y="2"/>
                    </a:cubicBezTo>
                    <a:cubicBezTo>
                      <a:pt x="24" y="15"/>
                      <a:pt x="24" y="15"/>
                      <a:pt x="24" y="15"/>
                    </a:cubicBezTo>
                    <a:cubicBezTo>
                      <a:pt x="25" y="15"/>
                      <a:pt x="25" y="16"/>
                      <a:pt x="26" y="17"/>
                    </a:cubicBezTo>
                    <a:cubicBezTo>
                      <a:pt x="27" y="19"/>
                      <a:pt x="26" y="22"/>
                      <a:pt x="24" y="24"/>
                    </a:cubicBezTo>
                    <a:cubicBezTo>
                      <a:pt x="23" y="25"/>
                      <a:pt x="22" y="25"/>
                      <a:pt x="20" y="25"/>
                    </a:cubicBezTo>
                    <a:cubicBezTo>
                      <a:pt x="19" y="25"/>
                      <a:pt x="18" y="25"/>
                      <a:pt x="18" y="25"/>
                    </a:cubicBezTo>
                    <a:cubicBezTo>
                      <a:pt x="17" y="25"/>
                      <a:pt x="16" y="24"/>
                      <a:pt x="15" y="24"/>
                    </a:cubicBezTo>
                    <a:cubicBezTo>
                      <a:pt x="3" y="11"/>
                      <a:pt x="3" y="11"/>
                      <a:pt x="3" y="11"/>
                    </a:cubicBezTo>
                    <a:cubicBezTo>
                      <a:pt x="2" y="14"/>
                      <a:pt x="1" y="16"/>
                      <a:pt x="1" y="19"/>
                    </a:cubicBezTo>
                    <a:cubicBezTo>
                      <a:pt x="1" y="29"/>
                      <a:pt x="9" y="37"/>
                      <a:pt x="19" y="38"/>
                    </a:cubicBezTo>
                    <a:cubicBezTo>
                      <a:pt x="20" y="38"/>
                      <a:pt x="20" y="38"/>
                      <a:pt x="20" y="38"/>
                    </a:cubicBezTo>
                    <a:cubicBezTo>
                      <a:pt x="22" y="38"/>
                      <a:pt x="24" y="38"/>
                      <a:pt x="26" y="37"/>
                    </a:cubicBezTo>
                    <a:cubicBezTo>
                      <a:pt x="65" y="76"/>
                      <a:pt x="65" y="76"/>
                      <a:pt x="65" y="76"/>
                    </a:cubicBezTo>
                    <a:cubicBezTo>
                      <a:pt x="65" y="78"/>
                      <a:pt x="64" y="80"/>
                      <a:pt x="64" y="82"/>
                    </a:cubicBezTo>
                    <a:cubicBezTo>
                      <a:pt x="64" y="84"/>
                      <a:pt x="64" y="84"/>
                      <a:pt x="64" y="84"/>
                    </a:cubicBezTo>
                    <a:cubicBezTo>
                      <a:pt x="65" y="93"/>
                      <a:pt x="73" y="101"/>
                      <a:pt x="83" y="101"/>
                    </a:cubicBezTo>
                    <a:cubicBezTo>
                      <a:pt x="86" y="101"/>
                      <a:pt x="89" y="101"/>
                      <a:pt x="91" y="99"/>
                    </a:cubicBezTo>
                    <a:cubicBezTo>
                      <a:pt x="79" y="87"/>
                      <a:pt x="79" y="87"/>
                      <a:pt x="79" y="87"/>
                    </a:cubicBezTo>
                    <a:cubicBezTo>
                      <a:pt x="78" y="86"/>
                      <a:pt x="78" y="85"/>
                      <a:pt x="77" y="85"/>
                    </a:cubicBezTo>
                    <a:cubicBezTo>
                      <a:pt x="76" y="82"/>
                      <a:pt x="77" y="80"/>
                      <a:pt x="79" y="78"/>
                    </a:cubicBezTo>
                    <a:cubicBezTo>
                      <a:pt x="80" y="77"/>
                      <a:pt x="81" y="76"/>
                      <a:pt x="83" y="76"/>
                    </a:cubicBezTo>
                    <a:cubicBezTo>
                      <a:pt x="84" y="76"/>
                      <a:pt x="85" y="76"/>
                      <a:pt x="85" y="76"/>
                    </a:cubicBezTo>
                    <a:cubicBezTo>
                      <a:pt x="86" y="77"/>
                      <a:pt x="87" y="77"/>
                      <a:pt x="88" y="78"/>
                    </a:cubicBezTo>
                    <a:cubicBezTo>
                      <a:pt x="100" y="90"/>
                      <a:pt x="100" y="90"/>
                      <a:pt x="100" y="90"/>
                    </a:cubicBezTo>
                    <a:cubicBezTo>
                      <a:pt x="101" y="88"/>
                      <a:pt x="102" y="85"/>
                      <a:pt x="102" y="82"/>
                    </a:cubicBezTo>
                    <a:cubicBezTo>
                      <a:pt x="102" y="72"/>
                      <a:pt x="94" y="64"/>
                      <a:pt x="84" y="6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" name="Freeform 38">
                <a:extLst>
                  <a:ext uri="{FF2B5EF4-FFF2-40B4-BE49-F238E27FC236}">
                    <a16:creationId xmlns:a16="http://schemas.microsoft.com/office/drawing/2014/main" id="{60E9EF35-9CDF-4CAC-8FC4-943A8CE1A01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305919" y="4599896"/>
                <a:ext cx="542925" cy="554038"/>
              </a:xfrm>
              <a:custGeom>
                <a:avLst/>
                <a:gdLst>
                  <a:gd name="T0" fmla="*/ 110 w 111"/>
                  <a:gd name="T1" fmla="*/ 94 h 111"/>
                  <a:gd name="T2" fmla="*/ 88 w 111"/>
                  <a:gd name="T3" fmla="*/ 72 h 111"/>
                  <a:gd name="T4" fmla="*/ 103 w 111"/>
                  <a:gd name="T5" fmla="*/ 63 h 111"/>
                  <a:gd name="T6" fmla="*/ 105 w 111"/>
                  <a:gd name="T7" fmla="*/ 60 h 111"/>
                  <a:gd name="T8" fmla="*/ 103 w 111"/>
                  <a:gd name="T9" fmla="*/ 56 h 111"/>
                  <a:gd name="T10" fmla="*/ 32 w 111"/>
                  <a:gd name="T11" fmla="*/ 28 h 111"/>
                  <a:gd name="T12" fmla="*/ 28 w 111"/>
                  <a:gd name="T13" fmla="*/ 29 h 111"/>
                  <a:gd name="T14" fmla="*/ 28 w 111"/>
                  <a:gd name="T15" fmla="*/ 33 h 111"/>
                  <a:gd name="T16" fmla="*/ 56 w 111"/>
                  <a:gd name="T17" fmla="*/ 103 h 111"/>
                  <a:gd name="T18" fmla="*/ 59 w 111"/>
                  <a:gd name="T19" fmla="*/ 106 h 111"/>
                  <a:gd name="T20" fmla="*/ 62 w 111"/>
                  <a:gd name="T21" fmla="*/ 104 h 111"/>
                  <a:gd name="T22" fmla="*/ 71 w 111"/>
                  <a:gd name="T23" fmla="*/ 88 h 111"/>
                  <a:gd name="T24" fmla="*/ 94 w 111"/>
                  <a:gd name="T25" fmla="*/ 110 h 111"/>
                  <a:gd name="T26" fmla="*/ 96 w 111"/>
                  <a:gd name="T27" fmla="*/ 111 h 111"/>
                  <a:gd name="T28" fmla="*/ 99 w 111"/>
                  <a:gd name="T29" fmla="*/ 110 h 111"/>
                  <a:gd name="T30" fmla="*/ 110 w 111"/>
                  <a:gd name="T31" fmla="*/ 99 h 111"/>
                  <a:gd name="T32" fmla="*/ 110 w 111"/>
                  <a:gd name="T33" fmla="*/ 94 h 111"/>
                  <a:gd name="T34" fmla="*/ 16 w 111"/>
                  <a:gd name="T35" fmla="*/ 11 h 111"/>
                  <a:gd name="T36" fmla="*/ 11 w 111"/>
                  <a:gd name="T37" fmla="*/ 11 h 111"/>
                  <a:gd name="T38" fmla="*/ 11 w 111"/>
                  <a:gd name="T39" fmla="*/ 17 h 111"/>
                  <a:gd name="T40" fmla="*/ 19 w 111"/>
                  <a:gd name="T41" fmla="*/ 25 h 111"/>
                  <a:gd name="T42" fmla="*/ 22 w 111"/>
                  <a:gd name="T43" fmla="*/ 26 h 111"/>
                  <a:gd name="T44" fmla="*/ 24 w 111"/>
                  <a:gd name="T45" fmla="*/ 25 h 111"/>
                  <a:gd name="T46" fmla="*/ 24 w 111"/>
                  <a:gd name="T47" fmla="*/ 20 h 111"/>
                  <a:gd name="T48" fmla="*/ 16 w 111"/>
                  <a:gd name="T49" fmla="*/ 11 h 111"/>
                  <a:gd name="T50" fmla="*/ 19 w 111"/>
                  <a:gd name="T51" fmla="*/ 37 h 111"/>
                  <a:gd name="T52" fmla="*/ 15 w 111"/>
                  <a:gd name="T53" fmla="*/ 33 h 111"/>
                  <a:gd name="T54" fmla="*/ 3 w 111"/>
                  <a:gd name="T55" fmla="*/ 33 h 111"/>
                  <a:gd name="T56" fmla="*/ 0 w 111"/>
                  <a:gd name="T57" fmla="*/ 37 h 111"/>
                  <a:gd name="T58" fmla="*/ 3 w 111"/>
                  <a:gd name="T59" fmla="*/ 41 h 111"/>
                  <a:gd name="T60" fmla="*/ 15 w 111"/>
                  <a:gd name="T61" fmla="*/ 41 h 111"/>
                  <a:gd name="T62" fmla="*/ 19 w 111"/>
                  <a:gd name="T63" fmla="*/ 37 h 111"/>
                  <a:gd name="T64" fmla="*/ 17 w 111"/>
                  <a:gd name="T65" fmla="*/ 48 h 111"/>
                  <a:gd name="T66" fmla="*/ 9 w 111"/>
                  <a:gd name="T67" fmla="*/ 57 h 111"/>
                  <a:gd name="T68" fmla="*/ 9 w 111"/>
                  <a:gd name="T69" fmla="*/ 62 h 111"/>
                  <a:gd name="T70" fmla="*/ 12 w 111"/>
                  <a:gd name="T71" fmla="*/ 63 h 111"/>
                  <a:gd name="T72" fmla="*/ 14 w 111"/>
                  <a:gd name="T73" fmla="*/ 62 h 111"/>
                  <a:gd name="T74" fmla="*/ 22 w 111"/>
                  <a:gd name="T75" fmla="*/ 54 h 111"/>
                  <a:gd name="T76" fmla="*/ 22 w 111"/>
                  <a:gd name="T77" fmla="*/ 48 h 111"/>
                  <a:gd name="T78" fmla="*/ 17 w 111"/>
                  <a:gd name="T79" fmla="*/ 48 h 111"/>
                  <a:gd name="T80" fmla="*/ 36 w 111"/>
                  <a:gd name="T81" fmla="*/ 19 h 111"/>
                  <a:gd name="T82" fmla="*/ 40 w 111"/>
                  <a:gd name="T83" fmla="*/ 16 h 111"/>
                  <a:gd name="T84" fmla="*/ 40 w 111"/>
                  <a:gd name="T85" fmla="*/ 4 h 111"/>
                  <a:gd name="T86" fmla="*/ 36 w 111"/>
                  <a:gd name="T87" fmla="*/ 0 h 111"/>
                  <a:gd name="T88" fmla="*/ 33 w 111"/>
                  <a:gd name="T89" fmla="*/ 4 h 111"/>
                  <a:gd name="T90" fmla="*/ 33 w 111"/>
                  <a:gd name="T91" fmla="*/ 16 h 111"/>
                  <a:gd name="T92" fmla="*/ 36 w 111"/>
                  <a:gd name="T93" fmla="*/ 19 h 111"/>
                  <a:gd name="T94" fmla="*/ 50 w 111"/>
                  <a:gd name="T95" fmla="*/ 24 h 111"/>
                  <a:gd name="T96" fmla="*/ 53 w 111"/>
                  <a:gd name="T97" fmla="*/ 23 h 111"/>
                  <a:gd name="T98" fmla="*/ 61 w 111"/>
                  <a:gd name="T99" fmla="*/ 15 h 111"/>
                  <a:gd name="T100" fmla="*/ 61 w 111"/>
                  <a:gd name="T101" fmla="*/ 10 h 111"/>
                  <a:gd name="T102" fmla="*/ 56 w 111"/>
                  <a:gd name="T103" fmla="*/ 10 h 111"/>
                  <a:gd name="T104" fmla="*/ 48 w 111"/>
                  <a:gd name="T105" fmla="*/ 18 h 111"/>
                  <a:gd name="T106" fmla="*/ 48 w 111"/>
                  <a:gd name="T107" fmla="*/ 23 h 111"/>
                  <a:gd name="T108" fmla="*/ 50 w 111"/>
                  <a:gd name="T109" fmla="*/ 24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11" h="111">
                    <a:moveTo>
                      <a:pt x="110" y="94"/>
                    </a:moveTo>
                    <a:cubicBezTo>
                      <a:pt x="88" y="72"/>
                      <a:pt x="88" y="72"/>
                      <a:pt x="88" y="72"/>
                    </a:cubicBezTo>
                    <a:cubicBezTo>
                      <a:pt x="103" y="63"/>
                      <a:pt x="103" y="63"/>
                      <a:pt x="103" y="63"/>
                    </a:cubicBezTo>
                    <a:cubicBezTo>
                      <a:pt x="105" y="62"/>
                      <a:pt x="105" y="61"/>
                      <a:pt x="105" y="60"/>
                    </a:cubicBezTo>
                    <a:cubicBezTo>
                      <a:pt x="105" y="58"/>
                      <a:pt x="104" y="57"/>
                      <a:pt x="103" y="56"/>
                    </a:cubicBezTo>
                    <a:cubicBezTo>
                      <a:pt x="32" y="28"/>
                      <a:pt x="32" y="28"/>
                      <a:pt x="32" y="28"/>
                    </a:cubicBezTo>
                    <a:cubicBezTo>
                      <a:pt x="31" y="28"/>
                      <a:pt x="30" y="28"/>
                      <a:pt x="28" y="29"/>
                    </a:cubicBezTo>
                    <a:cubicBezTo>
                      <a:pt x="27" y="30"/>
                      <a:pt x="27" y="32"/>
                      <a:pt x="28" y="33"/>
                    </a:cubicBezTo>
                    <a:cubicBezTo>
                      <a:pt x="56" y="103"/>
                      <a:pt x="56" y="103"/>
                      <a:pt x="56" y="103"/>
                    </a:cubicBezTo>
                    <a:cubicBezTo>
                      <a:pt x="56" y="105"/>
                      <a:pt x="57" y="106"/>
                      <a:pt x="59" y="106"/>
                    </a:cubicBezTo>
                    <a:cubicBezTo>
                      <a:pt x="60" y="106"/>
                      <a:pt x="62" y="105"/>
                      <a:pt x="62" y="104"/>
                    </a:cubicBezTo>
                    <a:cubicBezTo>
                      <a:pt x="71" y="88"/>
                      <a:pt x="71" y="88"/>
                      <a:pt x="71" y="88"/>
                    </a:cubicBezTo>
                    <a:cubicBezTo>
                      <a:pt x="94" y="110"/>
                      <a:pt x="94" y="110"/>
                      <a:pt x="94" y="110"/>
                    </a:cubicBezTo>
                    <a:cubicBezTo>
                      <a:pt x="94" y="111"/>
                      <a:pt x="95" y="111"/>
                      <a:pt x="96" y="111"/>
                    </a:cubicBezTo>
                    <a:cubicBezTo>
                      <a:pt x="97" y="111"/>
                      <a:pt x="98" y="111"/>
                      <a:pt x="99" y="110"/>
                    </a:cubicBezTo>
                    <a:cubicBezTo>
                      <a:pt x="110" y="99"/>
                      <a:pt x="110" y="99"/>
                      <a:pt x="110" y="99"/>
                    </a:cubicBezTo>
                    <a:cubicBezTo>
                      <a:pt x="111" y="98"/>
                      <a:pt x="111" y="96"/>
                      <a:pt x="110" y="94"/>
                    </a:cubicBezTo>
                    <a:close/>
                    <a:moveTo>
                      <a:pt x="16" y="11"/>
                    </a:moveTo>
                    <a:cubicBezTo>
                      <a:pt x="14" y="10"/>
                      <a:pt x="12" y="10"/>
                      <a:pt x="11" y="11"/>
                    </a:cubicBezTo>
                    <a:cubicBezTo>
                      <a:pt x="9" y="13"/>
                      <a:pt x="9" y="15"/>
                      <a:pt x="11" y="17"/>
                    </a:cubicBezTo>
                    <a:cubicBezTo>
                      <a:pt x="19" y="25"/>
                      <a:pt x="19" y="25"/>
                      <a:pt x="19" y="25"/>
                    </a:cubicBezTo>
                    <a:cubicBezTo>
                      <a:pt x="20" y="26"/>
                      <a:pt x="21" y="26"/>
                      <a:pt x="22" y="26"/>
                    </a:cubicBezTo>
                    <a:cubicBezTo>
                      <a:pt x="23" y="26"/>
                      <a:pt x="23" y="26"/>
                      <a:pt x="24" y="25"/>
                    </a:cubicBezTo>
                    <a:cubicBezTo>
                      <a:pt x="26" y="23"/>
                      <a:pt x="26" y="21"/>
                      <a:pt x="24" y="20"/>
                    </a:cubicBezTo>
                    <a:lnTo>
                      <a:pt x="16" y="11"/>
                    </a:lnTo>
                    <a:close/>
                    <a:moveTo>
                      <a:pt x="19" y="37"/>
                    </a:moveTo>
                    <a:cubicBezTo>
                      <a:pt x="19" y="35"/>
                      <a:pt x="17" y="33"/>
                      <a:pt x="15" y="33"/>
                    </a:cubicBezTo>
                    <a:cubicBezTo>
                      <a:pt x="3" y="33"/>
                      <a:pt x="3" y="33"/>
                      <a:pt x="3" y="33"/>
                    </a:cubicBezTo>
                    <a:cubicBezTo>
                      <a:pt x="1" y="33"/>
                      <a:pt x="0" y="35"/>
                      <a:pt x="0" y="37"/>
                    </a:cubicBezTo>
                    <a:cubicBezTo>
                      <a:pt x="0" y="39"/>
                      <a:pt x="1" y="41"/>
                      <a:pt x="3" y="41"/>
                    </a:cubicBezTo>
                    <a:cubicBezTo>
                      <a:pt x="15" y="41"/>
                      <a:pt x="15" y="41"/>
                      <a:pt x="15" y="41"/>
                    </a:cubicBezTo>
                    <a:cubicBezTo>
                      <a:pt x="17" y="41"/>
                      <a:pt x="19" y="39"/>
                      <a:pt x="19" y="37"/>
                    </a:cubicBezTo>
                    <a:close/>
                    <a:moveTo>
                      <a:pt x="17" y="48"/>
                    </a:moveTo>
                    <a:cubicBezTo>
                      <a:pt x="9" y="57"/>
                      <a:pt x="9" y="57"/>
                      <a:pt x="9" y="57"/>
                    </a:cubicBezTo>
                    <a:cubicBezTo>
                      <a:pt x="8" y="58"/>
                      <a:pt x="8" y="61"/>
                      <a:pt x="9" y="62"/>
                    </a:cubicBezTo>
                    <a:cubicBezTo>
                      <a:pt x="10" y="63"/>
                      <a:pt x="11" y="63"/>
                      <a:pt x="12" y="63"/>
                    </a:cubicBezTo>
                    <a:cubicBezTo>
                      <a:pt x="13" y="63"/>
                      <a:pt x="14" y="63"/>
                      <a:pt x="14" y="62"/>
                    </a:cubicBezTo>
                    <a:cubicBezTo>
                      <a:pt x="22" y="54"/>
                      <a:pt x="22" y="54"/>
                      <a:pt x="22" y="54"/>
                    </a:cubicBezTo>
                    <a:cubicBezTo>
                      <a:pt x="24" y="52"/>
                      <a:pt x="24" y="50"/>
                      <a:pt x="22" y="48"/>
                    </a:cubicBezTo>
                    <a:cubicBezTo>
                      <a:pt x="21" y="47"/>
                      <a:pt x="19" y="47"/>
                      <a:pt x="17" y="48"/>
                    </a:cubicBezTo>
                    <a:close/>
                    <a:moveTo>
                      <a:pt x="36" y="19"/>
                    </a:moveTo>
                    <a:cubicBezTo>
                      <a:pt x="38" y="19"/>
                      <a:pt x="40" y="18"/>
                      <a:pt x="40" y="16"/>
                    </a:cubicBezTo>
                    <a:cubicBezTo>
                      <a:pt x="40" y="4"/>
                      <a:pt x="40" y="4"/>
                      <a:pt x="40" y="4"/>
                    </a:cubicBezTo>
                    <a:cubicBezTo>
                      <a:pt x="40" y="2"/>
                      <a:pt x="38" y="0"/>
                      <a:pt x="36" y="0"/>
                    </a:cubicBezTo>
                    <a:cubicBezTo>
                      <a:pt x="34" y="0"/>
                      <a:pt x="33" y="2"/>
                      <a:pt x="33" y="4"/>
                    </a:cubicBezTo>
                    <a:cubicBezTo>
                      <a:pt x="33" y="16"/>
                      <a:pt x="33" y="16"/>
                      <a:pt x="33" y="16"/>
                    </a:cubicBezTo>
                    <a:cubicBezTo>
                      <a:pt x="33" y="18"/>
                      <a:pt x="34" y="19"/>
                      <a:pt x="36" y="19"/>
                    </a:cubicBezTo>
                    <a:close/>
                    <a:moveTo>
                      <a:pt x="50" y="24"/>
                    </a:moveTo>
                    <a:cubicBezTo>
                      <a:pt x="51" y="24"/>
                      <a:pt x="52" y="24"/>
                      <a:pt x="53" y="23"/>
                    </a:cubicBezTo>
                    <a:cubicBezTo>
                      <a:pt x="61" y="15"/>
                      <a:pt x="61" y="15"/>
                      <a:pt x="61" y="15"/>
                    </a:cubicBezTo>
                    <a:cubicBezTo>
                      <a:pt x="63" y="13"/>
                      <a:pt x="63" y="11"/>
                      <a:pt x="61" y="10"/>
                    </a:cubicBezTo>
                    <a:cubicBezTo>
                      <a:pt x="60" y="8"/>
                      <a:pt x="58" y="8"/>
                      <a:pt x="56" y="10"/>
                    </a:cubicBezTo>
                    <a:cubicBezTo>
                      <a:pt x="48" y="18"/>
                      <a:pt x="48" y="18"/>
                      <a:pt x="48" y="18"/>
                    </a:cubicBezTo>
                    <a:cubicBezTo>
                      <a:pt x="46" y="19"/>
                      <a:pt x="46" y="22"/>
                      <a:pt x="48" y="23"/>
                    </a:cubicBezTo>
                    <a:cubicBezTo>
                      <a:pt x="49" y="24"/>
                      <a:pt x="50" y="24"/>
                      <a:pt x="50" y="2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" name="Freeform 39">
                <a:extLst>
                  <a:ext uri="{FF2B5EF4-FFF2-40B4-BE49-F238E27FC236}">
                    <a16:creationId xmlns:a16="http://schemas.microsoft.com/office/drawing/2014/main" id="{0F4DFD20-7816-4CA1-A3D3-B180615F5B5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741770" y="4595133"/>
                <a:ext cx="434975" cy="568325"/>
              </a:xfrm>
              <a:custGeom>
                <a:avLst/>
                <a:gdLst>
                  <a:gd name="T0" fmla="*/ 31 w 89"/>
                  <a:gd name="T1" fmla="*/ 100 h 114"/>
                  <a:gd name="T2" fmla="*/ 31 w 89"/>
                  <a:gd name="T3" fmla="*/ 100 h 114"/>
                  <a:gd name="T4" fmla="*/ 45 w 89"/>
                  <a:gd name="T5" fmla="*/ 114 h 114"/>
                  <a:gd name="T6" fmla="*/ 58 w 89"/>
                  <a:gd name="T7" fmla="*/ 100 h 114"/>
                  <a:gd name="T8" fmla="*/ 58 w 89"/>
                  <a:gd name="T9" fmla="*/ 100 h 114"/>
                  <a:gd name="T10" fmla="*/ 31 w 89"/>
                  <a:gd name="T11" fmla="*/ 100 h 114"/>
                  <a:gd name="T12" fmla="*/ 88 w 89"/>
                  <a:gd name="T13" fmla="*/ 83 h 114"/>
                  <a:gd name="T14" fmla="*/ 76 w 89"/>
                  <a:gd name="T15" fmla="*/ 65 h 114"/>
                  <a:gd name="T16" fmla="*/ 76 w 89"/>
                  <a:gd name="T17" fmla="*/ 43 h 114"/>
                  <a:gd name="T18" fmla="*/ 51 w 89"/>
                  <a:gd name="T19" fmla="*/ 13 h 114"/>
                  <a:gd name="T20" fmla="*/ 51 w 89"/>
                  <a:gd name="T21" fmla="*/ 6 h 114"/>
                  <a:gd name="T22" fmla="*/ 45 w 89"/>
                  <a:gd name="T23" fmla="*/ 0 h 114"/>
                  <a:gd name="T24" fmla="*/ 39 w 89"/>
                  <a:gd name="T25" fmla="*/ 6 h 114"/>
                  <a:gd name="T26" fmla="*/ 39 w 89"/>
                  <a:gd name="T27" fmla="*/ 13 h 114"/>
                  <a:gd name="T28" fmla="*/ 14 w 89"/>
                  <a:gd name="T29" fmla="*/ 43 h 114"/>
                  <a:gd name="T30" fmla="*/ 14 w 89"/>
                  <a:gd name="T31" fmla="*/ 65 h 114"/>
                  <a:gd name="T32" fmla="*/ 1 w 89"/>
                  <a:gd name="T33" fmla="*/ 83 h 114"/>
                  <a:gd name="T34" fmla="*/ 1 w 89"/>
                  <a:gd name="T35" fmla="*/ 90 h 114"/>
                  <a:gd name="T36" fmla="*/ 7 w 89"/>
                  <a:gd name="T37" fmla="*/ 93 h 114"/>
                  <a:gd name="T38" fmla="*/ 83 w 89"/>
                  <a:gd name="T39" fmla="*/ 93 h 114"/>
                  <a:gd name="T40" fmla="*/ 88 w 89"/>
                  <a:gd name="T41" fmla="*/ 90 h 114"/>
                  <a:gd name="T42" fmla="*/ 88 w 89"/>
                  <a:gd name="T43" fmla="*/ 83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89" h="114">
                    <a:moveTo>
                      <a:pt x="31" y="100"/>
                    </a:moveTo>
                    <a:cubicBezTo>
                      <a:pt x="31" y="100"/>
                      <a:pt x="31" y="100"/>
                      <a:pt x="31" y="100"/>
                    </a:cubicBezTo>
                    <a:cubicBezTo>
                      <a:pt x="31" y="108"/>
                      <a:pt x="37" y="114"/>
                      <a:pt x="45" y="114"/>
                    </a:cubicBezTo>
                    <a:cubicBezTo>
                      <a:pt x="52" y="114"/>
                      <a:pt x="58" y="108"/>
                      <a:pt x="58" y="100"/>
                    </a:cubicBezTo>
                    <a:cubicBezTo>
                      <a:pt x="58" y="100"/>
                      <a:pt x="58" y="100"/>
                      <a:pt x="58" y="100"/>
                    </a:cubicBezTo>
                    <a:lnTo>
                      <a:pt x="31" y="100"/>
                    </a:lnTo>
                    <a:close/>
                    <a:moveTo>
                      <a:pt x="88" y="83"/>
                    </a:moveTo>
                    <a:cubicBezTo>
                      <a:pt x="76" y="65"/>
                      <a:pt x="76" y="65"/>
                      <a:pt x="76" y="65"/>
                    </a:cubicBezTo>
                    <a:cubicBezTo>
                      <a:pt x="76" y="43"/>
                      <a:pt x="76" y="43"/>
                      <a:pt x="76" y="43"/>
                    </a:cubicBezTo>
                    <a:cubicBezTo>
                      <a:pt x="76" y="28"/>
                      <a:pt x="65" y="16"/>
                      <a:pt x="51" y="13"/>
                    </a:cubicBezTo>
                    <a:cubicBezTo>
                      <a:pt x="51" y="6"/>
                      <a:pt x="51" y="6"/>
                      <a:pt x="51" y="6"/>
                    </a:cubicBezTo>
                    <a:cubicBezTo>
                      <a:pt x="51" y="2"/>
                      <a:pt x="48" y="0"/>
                      <a:pt x="45" y="0"/>
                    </a:cubicBezTo>
                    <a:cubicBezTo>
                      <a:pt x="41" y="0"/>
                      <a:pt x="39" y="2"/>
                      <a:pt x="39" y="6"/>
                    </a:cubicBezTo>
                    <a:cubicBezTo>
                      <a:pt x="39" y="13"/>
                      <a:pt x="39" y="13"/>
                      <a:pt x="39" y="13"/>
                    </a:cubicBezTo>
                    <a:cubicBezTo>
                      <a:pt x="24" y="16"/>
                      <a:pt x="14" y="28"/>
                      <a:pt x="14" y="43"/>
                    </a:cubicBezTo>
                    <a:cubicBezTo>
                      <a:pt x="14" y="65"/>
                      <a:pt x="14" y="65"/>
                      <a:pt x="14" y="65"/>
                    </a:cubicBezTo>
                    <a:cubicBezTo>
                      <a:pt x="1" y="83"/>
                      <a:pt x="1" y="83"/>
                      <a:pt x="1" y="83"/>
                    </a:cubicBezTo>
                    <a:cubicBezTo>
                      <a:pt x="0" y="85"/>
                      <a:pt x="0" y="88"/>
                      <a:pt x="1" y="90"/>
                    </a:cubicBezTo>
                    <a:cubicBezTo>
                      <a:pt x="2" y="92"/>
                      <a:pt x="4" y="93"/>
                      <a:pt x="7" y="93"/>
                    </a:cubicBezTo>
                    <a:cubicBezTo>
                      <a:pt x="83" y="93"/>
                      <a:pt x="83" y="93"/>
                      <a:pt x="83" y="93"/>
                    </a:cubicBezTo>
                    <a:cubicBezTo>
                      <a:pt x="85" y="93"/>
                      <a:pt x="87" y="92"/>
                      <a:pt x="88" y="90"/>
                    </a:cubicBezTo>
                    <a:cubicBezTo>
                      <a:pt x="89" y="88"/>
                      <a:pt x="89" y="85"/>
                      <a:pt x="88" y="83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0E3503E3-CE87-447E-84FC-EB4775967364}"/>
                  </a:ext>
                </a:extLst>
              </p:cNvPr>
              <p:cNvSpPr txBox="1"/>
              <p:nvPr/>
            </p:nvSpPr>
            <p:spPr>
              <a:xfrm>
                <a:off x="5240202" y="2322728"/>
                <a:ext cx="1136664" cy="44627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300" dirty="0"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0.2%</a:t>
                </a:r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75B1E90A-2580-41FA-8268-E75E4E5F0CB6}"/>
                  </a:ext>
                </a:extLst>
              </p:cNvPr>
              <p:cNvSpPr txBox="1"/>
              <p:nvPr/>
            </p:nvSpPr>
            <p:spPr>
              <a:xfrm>
                <a:off x="6621228" y="1927328"/>
                <a:ext cx="1136664" cy="44627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300" dirty="0">
                    <a:solidFill>
                      <a:schemeClr val="bg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21%</a:t>
                </a:r>
              </a:p>
            </p:txBody>
          </p:sp>
          <p:sp>
            <p:nvSpPr>
              <p:cNvPr id="68" name="TextBox 67">
                <a:extLst>
                  <a:ext uri="{FF2B5EF4-FFF2-40B4-BE49-F238E27FC236}">
                    <a16:creationId xmlns:a16="http://schemas.microsoft.com/office/drawing/2014/main" id="{82A5989D-5AF7-40AE-81A6-990D923FC8D6}"/>
                  </a:ext>
                </a:extLst>
              </p:cNvPr>
              <p:cNvSpPr txBox="1"/>
              <p:nvPr/>
            </p:nvSpPr>
            <p:spPr>
              <a:xfrm>
                <a:off x="8009049" y="1571965"/>
                <a:ext cx="1136664" cy="44627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300" dirty="0">
                    <a:solidFill>
                      <a:schemeClr val="bg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89K</a:t>
                </a:r>
              </a:p>
            </p:txBody>
          </p:sp>
          <p:sp>
            <p:nvSpPr>
              <p:cNvPr id="69" name="TextBox 68">
                <a:extLst>
                  <a:ext uri="{FF2B5EF4-FFF2-40B4-BE49-F238E27FC236}">
                    <a16:creationId xmlns:a16="http://schemas.microsoft.com/office/drawing/2014/main" id="{6EE01E60-C6A8-427F-9DFB-3B04F40A533B}"/>
                  </a:ext>
                </a:extLst>
              </p:cNvPr>
              <p:cNvSpPr txBox="1"/>
              <p:nvPr/>
            </p:nvSpPr>
            <p:spPr>
              <a:xfrm>
                <a:off x="9390075" y="2712292"/>
                <a:ext cx="1136664" cy="44627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300" dirty="0">
                    <a:solidFill>
                      <a:schemeClr val="bg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19K</a:t>
                </a:r>
              </a:p>
            </p:txBody>
          </p:sp>
          <p:cxnSp>
            <p:nvCxnSpPr>
              <p:cNvPr id="70" name="Straight Connector 69">
                <a:extLst>
                  <a:ext uri="{FF2B5EF4-FFF2-40B4-BE49-F238E27FC236}">
                    <a16:creationId xmlns:a16="http://schemas.microsoft.com/office/drawing/2014/main" id="{C89AD47E-27C7-4826-BF77-01A35753549E}"/>
                  </a:ext>
                </a:extLst>
              </p:cNvPr>
              <p:cNvCxnSpPr/>
              <p:nvPr/>
            </p:nvCxnSpPr>
            <p:spPr>
              <a:xfrm>
                <a:off x="5679947" y="2875090"/>
                <a:ext cx="257175" cy="0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" name="Straight Connector 70">
                <a:extLst>
                  <a:ext uri="{FF2B5EF4-FFF2-40B4-BE49-F238E27FC236}">
                    <a16:creationId xmlns:a16="http://schemas.microsoft.com/office/drawing/2014/main" id="{81CDECBA-C599-4181-9B2F-49DC66253343}"/>
                  </a:ext>
                </a:extLst>
              </p:cNvPr>
              <p:cNvCxnSpPr/>
              <p:nvPr/>
            </p:nvCxnSpPr>
            <p:spPr>
              <a:xfrm>
                <a:off x="7064370" y="2516950"/>
                <a:ext cx="257175" cy="0"/>
              </a:xfrm>
              <a:prstGeom prst="line">
                <a:avLst/>
              </a:prstGeom>
              <a:ln w="285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" name="Straight Connector 71">
                <a:extLst>
                  <a:ext uri="{FF2B5EF4-FFF2-40B4-BE49-F238E27FC236}">
                    <a16:creationId xmlns:a16="http://schemas.microsoft.com/office/drawing/2014/main" id="{BD2FF1D7-A48F-4F1D-855E-B7FCCAEB5CBD}"/>
                  </a:ext>
                </a:extLst>
              </p:cNvPr>
              <p:cNvCxnSpPr/>
              <p:nvPr/>
            </p:nvCxnSpPr>
            <p:spPr>
              <a:xfrm>
                <a:off x="8448794" y="2151190"/>
                <a:ext cx="257175" cy="0"/>
              </a:xfrm>
              <a:prstGeom prst="line">
                <a:avLst/>
              </a:prstGeom>
              <a:ln w="285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" name="Straight Connector 72">
                <a:extLst>
                  <a:ext uri="{FF2B5EF4-FFF2-40B4-BE49-F238E27FC236}">
                    <a16:creationId xmlns:a16="http://schemas.microsoft.com/office/drawing/2014/main" id="{B0EADA11-0963-4F65-948E-F34E9140BAA4}"/>
                  </a:ext>
                </a:extLst>
              </p:cNvPr>
              <p:cNvCxnSpPr/>
              <p:nvPr/>
            </p:nvCxnSpPr>
            <p:spPr>
              <a:xfrm>
                <a:off x="9830670" y="3240850"/>
                <a:ext cx="257175" cy="0"/>
              </a:xfrm>
              <a:prstGeom prst="line">
                <a:avLst/>
              </a:prstGeom>
              <a:ln w="285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4" name="TextBox 73">
                <a:extLst>
                  <a:ext uri="{FF2B5EF4-FFF2-40B4-BE49-F238E27FC236}">
                    <a16:creationId xmlns:a16="http://schemas.microsoft.com/office/drawing/2014/main" id="{7AB9F341-5C23-4CD6-81C8-EBF67AD23ED0}"/>
                  </a:ext>
                </a:extLst>
              </p:cNvPr>
              <p:cNvSpPr txBox="1"/>
              <p:nvPr/>
            </p:nvSpPr>
            <p:spPr>
              <a:xfrm>
                <a:off x="5191851" y="3001242"/>
                <a:ext cx="1233365" cy="7591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300"/>
                  </a:lnSpc>
                </a:pPr>
                <a:r>
                  <a:rPr lang="en-US" sz="10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</a:t>
                </a:r>
              </a:p>
            </p:txBody>
          </p:sp>
          <p:sp>
            <p:nvSpPr>
              <p:cNvPr id="75" name="TextBox 74">
                <a:extLst>
                  <a:ext uri="{FF2B5EF4-FFF2-40B4-BE49-F238E27FC236}">
                    <a16:creationId xmlns:a16="http://schemas.microsoft.com/office/drawing/2014/main" id="{B42DE347-DC3E-424A-8348-D0FDAF17A28B}"/>
                  </a:ext>
                </a:extLst>
              </p:cNvPr>
              <p:cNvSpPr txBox="1"/>
              <p:nvPr/>
            </p:nvSpPr>
            <p:spPr>
              <a:xfrm>
                <a:off x="6580583" y="2686917"/>
                <a:ext cx="1233365" cy="7591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300"/>
                  </a:lnSpc>
                </a:pPr>
                <a:r>
                  <a:rPr lang="en-US" sz="10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</a:t>
                </a:r>
              </a:p>
            </p:txBody>
          </p:sp>
          <p:sp>
            <p:nvSpPr>
              <p:cNvPr id="76" name="TextBox 75">
                <a:extLst>
                  <a:ext uri="{FF2B5EF4-FFF2-40B4-BE49-F238E27FC236}">
                    <a16:creationId xmlns:a16="http://schemas.microsoft.com/office/drawing/2014/main" id="{CF1E3029-4188-47F4-88A4-C14C9AB0F981}"/>
                  </a:ext>
                </a:extLst>
              </p:cNvPr>
              <p:cNvSpPr txBox="1"/>
              <p:nvPr/>
            </p:nvSpPr>
            <p:spPr>
              <a:xfrm>
                <a:off x="7961610" y="2344017"/>
                <a:ext cx="1233365" cy="7591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300"/>
                  </a:lnSpc>
                </a:pPr>
                <a:r>
                  <a:rPr lang="en-US" sz="10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</a:t>
                </a:r>
              </a:p>
            </p:txBody>
          </p:sp>
          <p:sp>
            <p:nvSpPr>
              <p:cNvPr id="77" name="TextBox 76">
                <a:extLst>
                  <a:ext uri="{FF2B5EF4-FFF2-40B4-BE49-F238E27FC236}">
                    <a16:creationId xmlns:a16="http://schemas.microsoft.com/office/drawing/2014/main" id="{86D5D3B9-907C-474A-AB79-812A6AA40156}"/>
                  </a:ext>
                </a:extLst>
              </p:cNvPr>
              <p:cNvSpPr txBox="1"/>
              <p:nvPr/>
            </p:nvSpPr>
            <p:spPr>
              <a:xfrm>
                <a:off x="9342575" y="3306378"/>
                <a:ext cx="1233365" cy="5924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300"/>
                  </a:lnSpc>
                </a:pPr>
                <a:r>
                  <a:rPr lang="en-US" sz="10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</a:t>
                </a:r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7B9A5784-DEA3-4D06-82F4-607D76E0081D}"/>
                </a:ext>
              </a:extLst>
            </p:cNvPr>
            <p:cNvGrpSpPr/>
            <p:nvPr/>
          </p:nvGrpSpPr>
          <p:grpSpPr>
            <a:xfrm>
              <a:off x="7118803" y="2758791"/>
              <a:ext cx="4125568" cy="2830797"/>
              <a:chOff x="7118803" y="1120105"/>
              <a:chExt cx="4125568" cy="2830797"/>
            </a:xfrm>
          </p:grpSpPr>
          <p:sp>
            <p:nvSpPr>
              <p:cNvPr id="78" name="Oval 85">
                <a:extLst>
                  <a:ext uri="{FF2B5EF4-FFF2-40B4-BE49-F238E27FC236}">
                    <a16:creationId xmlns:a16="http://schemas.microsoft.com/office/drawing/2014/main" id="{78745F5F-4578-4885-9F3B-29E9A7D7CF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118803" y="1120105"/>
                <a:ext cx="1206860" cy="1188149"/>
              </a:xfrm>
              <a:prstGeom prst="ellipse">
                <a:avLst/>
              </a:pr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" name="Oval 86">
                <a:extLst>
                  <a:ext uri="{FF2B5EF4-FFF2-40B4-BE49-F238E27FC236}">
                    <a16:creationId xmlns:a16="http://schemas.microsoft.com/office/drawing/2014/main" id="{2ADB3294-7681-4989-97DE-C6D2B50173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118803" y="2760413"/>
                <a:ext cx="1206860" cy="1190489"/>
              </a:xfrm>
              <a:prstGeom prst="ellipse">
                <a:avLst/>
              </a:pr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" name="TextBox 80">
                <a:extLst>
                  <a:ext uri="{FF2B5EF4-FFF2-40B4-BE49-F238E27FC236}">
                    <a16:creationId xmlns:a16="http://schemas.microsoft.com/office/drawing/2014/main" id="{AA3930FE-0631-4AA4-A410-9D991223D393}"/>
                  </a:ext>
                </a:extLst>
              </p:cNvPr>
              <p:cNvSpPr txBox="1"/>
              <p:nvPr/>
            </p:nvSpPr>
            <p:spPr>
              <a:xfrm>
                <a:off x="7271443" y="1283292"/>
                <a:ext cx="901580" cy="86177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0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1</a:t>
                </a:r>
              </a:p>
            </p:txBody>
          </p:sp>
          <p:sp>
            <p:nvSpPr>
              <p:cNvPr id="82" name="TextBox 81">
                <a:extLst>
                  <a:ext uri="{FF2B5EF4-FFF2-40B4-BE49-F238E27FC236}">
                    <a16:creationId xmlns:a16="http://schemas.microsoft.com/office/drawing/2014/main" id="{04DEB720-3B80-43D3-8C69-674ED0AA518D}"/>
                  </a:ext>
                </a:extLst>
              </p:cNvPr>
              <p:cNvSpPr txBox="1"/>
              <p:nvPr/>
            </p:nvSpPr>
            <p:spPr>
              <a:xfrm>
                <a:off x="7271443" y="2924770"/>
                <a:ext cx="901580" cy="86177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0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2</a:t>
                </a:r>
              </a:p>
            </p:txBody>
          </p:sp>
          <p:sp>
            <p:nvSpPr>
              <p:cNvPr id="91" name="Rectangle 90">
                <a:extLst>
                  <a:ext uri="{FF2B5EF4-FFF2-40B4-BE49-F238E27FC236}">
                    <a16:creationId xmlns:a16="http://schemas.microsoft.com/office/drawing/2014/main" id="{72466620-5911-4B67-943A-6FBE31F0E020}"/>
                  </a:ext>
                </a:extLst>
              </p:cNvPr>
              <p:cNvSpPr/>
              <p:nvPr/>
            </p:nvSpPr>
            <p:spPr>
              <a:xfrm>
                <a:off x="8471686" y="1120105"/>
                <a:ext cx="1537600" cy="400110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2000" b="1" dirty="0">
                    <a:solidFill>
                      <a:schemeClr val="accent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TITLE TEXT</a:t>
                </a:r>
              </a:p>
            </p:txBody>
          </p:sp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8FD65E4B-D8C6-4A6B-AA69-E42F6BD0960A}"/>
                  </a:ext>
                </a:extLst>
              </p:cNvPr>
              <p:cNvSpPr/>
              <p:nvPr/>
            </p:nvSpPr>
            <p:spPr>
              <a:xfrm>
                <a:off x="8490736" y="1530498"/>
                <a:ext cx="2753635" cy="73866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14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Your sample text is here to</a:t>
                </a:r>
              </a:p>
              <a:p>
                <a:r>
                  <a:rPr lang="en-US" sz="14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give you more </a:t>
                </a:r>
                <a:r>
                  <a:rPr lang="en-US" sz="1400" dirty="0" err="1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confort</a:t>
                </a:r>
                <a:r>
                  <a:rPr lang="en-US" sz="14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 to write</a:t>
                </a:r>
              </a:p>
              <a:p>
                <a:r>
                  <a:rPr lang="en-US" sz="14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own text instead.</a:t>
                </a:r>
              </a:p>
            </p:txBody>
          </p:sp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A731D307-95ED-46D3-90F9-53E344847BAD}"/>
                  </a:ext>
                </a:extLst>
              </p:cNvPr>
              <p:cNvSpPr/>
              <p:nvPr/>
            </p:nvSpPr>
            <p:spPr>
              <a:xfrm>
                <a:off x="8471686" y="2760413"/>
                <a:ext cx="1537600" cy="400110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2000" b="1" dirty="0">
                    <a:solidFill>
                      <a:schemeClr val="accent3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TITLE TEXT</a:t>
                </a:r>
              </a:p>
            </p:txBody>
          </p:sp>
          <p:sp>
            <p:nvSpPr>
              <p:cNvPr id="95" name="Rectangle 94">
                <a:extLst>
                  <a:ext uri="{FF2B5EF4-FFF2-40B4-BE49-F238E27FC236}">
                    <a16:creationId xmlns:a16="http://schemas.microsoft.com/office/drawing/2014/main" id="{5953183A-87CF-4869-9635-17BD4415CD0C}"/>
                  </a:ext>
                </a:extLst>
              </p:cNvPr>
              <p:cNvSpPr/>
              <p:nvPr/>
            </p:nvSpPr>
            <p:spPr>
              <a:xfrm>
                <a:off x="8490736" y="3170806"/>
                <a:ext cx="2753635" cy="73866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14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Your sample text is here to</a:t>
                </a:r>
              </a:p>
              <a:p>
                <a:r>
                  <a:rPr lang="en-US" sz="14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give you more </a:t>
                </a:r>
                <a:r>
                  <a:rPr lang="en-US" sz="1400" dirty="0" err="1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confort</a:t>
                </a:r>
                <a:r>
                  <a:rPr lang="en-US" sz="14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 to write</a:t>
                </a:r>
              </a:p>
              <a:p>
                <a:r>
                  <a:rPr lang="en-US" sz="14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own text instead.</a:t>
                </a:r>
              </a:p>
            </p:txBody>
          </p:sp>
        </p:grpSp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7E313BF5-75AF-415A-BFD6-260FA63E7BD5}"/>
                </a:ext>
              </a:extLst>
            </p:cNvPr>
            <p:cNvSpPr txBox="1"/>
            <p:nvPr/>
          </p:nvSpPr>
          <p:spPr>
            <a:xfrm>
              <a:off x="7118803" y="1518593"/>
              <a:ext cx="3866147" cy="73353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5300" b="1" dirty="0">
                  <a:solidFill>
                    <a:schemeClr val="bg1">
                      <a:lumMod val="6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AWESOME</a:t>
              </a:r>
            </a:p>
            <a:p>
              <a:pPr>
                <a:lnSpc>
                  <a:spcPts val="2500"/>
                </a:lnSpc>
              </a:pPr>
              <a:r>
                <a:rPr lang="en-US" sz="190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INFOGRAPHIC PRESENTATION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534796"/>
      </p:ext>
    </p:extLst>
  </p:cSld>
  <p:clrMapOvr>
    <a:masterClrMapping/>
  </p:clrMapOvr>
  <p:transition spd="slow">
    <p:comb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Rectangle 79">
            <a:extLst>
              <a:ext uri="{FF2B5EF4-FFF2-40B4-BE49-F238E27FC236}">
                <a16:creationId xmlns:a16="http://schemas.microsoft.com/office/drawing/2014/main" id="{32205B7A-D13A-4135-9DE7-5CD7E71EFEE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14000">
                <a:schemeClr val="accent1"/>
              </a:gs>
              <a:gs pos="100000">
                <a:schemeClr val="accent3"/>
              </a:gs>
            </a:gsLst>
            <a:path path="circle">
              <a:fillToRect r="100000" b="100000"/>
            </a:path>
            <a:tileRect l="-100000" t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240491EB-56D6-4D7A-BE50-17134E7C6CD3}"/>
              </a:ext>
            </a:extLst>
          </p:cNvPr>
          <p:cNvSpPr txBox="1"/>
          <p:nvPr/>
        </p:nvSpPr>
        <p:spPr>
          <a:xfrm>
            <a:off x="-647700" y="-43968"/>
            <a:ext cx="13487400" cy="40479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5000"/>
              </a:lnSpc>
            </a:pPr>
            <a:r>
              <a:rPr lang="en-US" sz="17500" dirty="0">
                <a:solidFill>
                  <a:schemeClr val="bg1">
                    <a:alpha val="2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A</a:t>
            </a:r>
          </a:p>
          <a:p>
            <a:pPr algn="ctr">
              <a:lnSpc>
                <a:spcPts val="15000"/>
              </a:lnSpc>
            </a:pPr>
            <a:r>
              <a:rPr lang="en-US" sz="17500" dirty="0">
                <a:solidFill>
                  <a:schemeClr val="bg1">
                    <a:alpha val="2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QUESTION?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B06BE4CF-7849-4D61-8C02-FF957BDD605C}"/>
              </a:ext>
            </a:extLst>
          </p:cNvPr>
          <p:cNvSpPr/>
          <p:nvPr/>
        </p:nvSpPr>
        <p:spPr>
          <a:xfrm>
            <a:off x="4707639" y="2990334"/>
            <a:ext cx="2776722" cy="63094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500" b="1" spc="10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THANKS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6B2F8D9A-9831-45B8-94D3-1E310AA9AA15}"/>
              </a:ext>
            </a:extLst>
          </p:cNvPr>
          <p:cNvSpPr/>
          <p:nvPr/>
        </p:nvSpPr>
        <p:spPr>
          <a:xfrm>
            <a:off x="5267889" y="3689953"/>
            <a:ext cx="1747594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000" spc="4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FOR WATCHING</a:t>
            </a:r>
          </a:p>
        </p:txBody>
      </p:sp>
      <p:cxnSp>
        <p:nvCxnSpPr>
          <p:cNvPr id="86" name="Straight Connector 85">
            <a:extLst>
              <a:ext uri="{FF2B5EF4-FFF2-40B4-BE49-F238E27FC236}">
                <a16:creationId xmlns:a16="http://schemas.microsoft.com/office/drawing/2014/main" id="{221E2968-6D8A-46DA-8E04-40C599B9CEE7}"/>
              </a:ext>
            </a:extLst>
          </p:cNvPr>
          <p:cNvCxnSpPr/>
          <p:nvPr/>
        </p:nvCxnSpPr>
        <p:spPr>
          <a:xfrm>
            <a:off x="5584540" y="4830097"/>
            <a:ext cx="1022920" cy="0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87" name="Picture 86">
            <a:extLst>
              <a:ext uri="{FF2B5EF4-FFF2-40B4-BE49-F238E27FC236}">
                <a16:creationId xmlns:a16="http://schemas.microsoft.com/office/drawing/2014/main" id="{99239C94-D474-4874-92B1-C004A5ADD65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638675" y="5840014"/>
            <a:ext cx="2914650" cy="2735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52345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5">
      <a:dk1>
        <a:srgbClr val="000000"/>
      </a:dk1>
      <a:lt1>
        <a:srgbClr val="FFFFFF"/>
      </a:lt1>
      <a:dk2>
        <a:srgbClr val="2D3B41"/>
      </a:dk2>
      <a:lt2>
        <a:srgbClr val="E7E6E6"/>
      </a:lt2>
      <a:accent1>
        <a:srgbClr val="006092"/>
      </a:accent1>
      <a:accent2>
        <a:srgbClr val="F57E20"/>
      </a:accent2>
      <a:accent3>
        <a:srgbClr val="9FCD58"/>
      </a:accent3>
      <a:accent4>
        <a:srgbClr val="FDB913"/>
      </a:accent4>
      <a:accent5>
        <a:srgbClr val="EF4630"/>
      </a:accent5>
      <a:accent6>
        <a:srgbClr val="9663A9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24509</TotalTime>
  <Words>685</Words>
  <Application>Microsoft Office PowerPoint</Application>
  <PresentationFormat>Widescreen</PresentationFormat>
  <Paragraphs>145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8" baseType="lpstr">
      <vt:lpstr>Arial</vt:lpstr>
      <vt:lpstr>Bebas Neue Regular</vt:lpstr>
      <vt:lpstr>Calibri</vt:lpstr>
      <vt:lpstr>Myanmar Text</vt:lpstr>
      <vt:lpstr>Open Sans</vt:lpstr>
      <vt:lpstr>Open Sans Extrabold</vt:lpstr>
      <vt:lpstr>Open Sans Semibold</vt:lpstr>
      <vt:lpstr>PT Sans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3906</cp:revision>
  <dcterms:created xsi:type="dcterms:W3CDTF">2016-12-30T12:29:18Z</dcterms:created>
  <dcterms:modified xsi:type="dcterms:W3CDTF">2017-10-15T14:02:13Z</dcterms:modified>
</cp:coreProperties>
</file>

<file path=docProps/thumbnail.jpeg>
</file>